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handoutMasterIdLst>
    <p:handoutMasterId r:id="rId32"/>
  </p:handoutMasterIdLst>
  <p:sldIdLst>
    <p:sldId id="256" r:id="rId2"/>
    <p:sldId id="272" r:id="rId3"/>
    <p:sldId id="263" r:id="rId4"/>
    <p:sldId id="291" r:id="rId5"/>
    <p:sldId id="264" r:id="rId6"/>
    <p:sldId id="271" r:id="rId7"/>
    <p:sldId id="292" r:id="rId8"/>
    <p:sldId id="265" r:id="rId9"/>
    <p:sldId id="266" r:id="rId10"/>
    <p:sldId id="267" r:id="rId11"/>
    <p:sldId id="268" r:id="rId12"/>
    <p:sldId id="273" r:id="rId13"/>
    <p:sldId id="269" r:id="rId14"/>
    <p:sldId id="274" r:id="rId15"/>
    <p:sldId id="275" r:id="rId16"/>
    <p:sldId id="289" r:id="rId17"/>
    <p:sldId id="276" r:id="rId18"/>
    <p:sldId id="278" r:id="rId19"/>
    <p:sldId id="279" r:id="rId20"/>
    <p:sldId id="280" r:id="rId21"/>
    <p:sldId id="281" r:id="rId22"/>
    <p:sldId id="285" r:id="rId23"/>
    <p:sldId id="286" r:id="rId24"/>
    <p:sldId id="287" r:id="rId25"/>
    <p:sldId id="288" r:id="rId26"/>
    <p:sldId id="284" r:id="rId27"/>
    <p:sldId id="290" r:id="rId28"/>
    <p:sldId id="283" r:id="rId29"/>
    <p:sldId id="262" r:id="rId30"/>
  </p:sldIdLst>
  <p:sldSz cx="17281525" cy="12961938"/>
  <p:notesSz cx="6669088" cy="9928225"/>
  <p:defaultTextStyle>
    <a:defPPr>
      <a:defRPr lang="en-GB"/>
    </a:defPPr>
    <a:lvl1pPr algn="l" defTabSz="595313" rtl="0" fontAlgn="base">
      <a:spcBef>
        <a:spcPct val="0"/>
      </a:spcBef>
      <a:spcAft>
        <a:spcPct val="0"/>
      </a:spcAft>
      <a:buClr>
        <a:srgbClr val="000000"/>
      </a:buClr>
      <a:buSzPct val="100000"/>
      <a:buFont typeface="Times New Roman" pitchFamily="18" charset="0"/>
      <a:defRPr sz="3500" kern="1200">
        <a:solidFill>
          <a:schemeClr val="bg1"/>
        </a:solidFill>
        <a:latin typeface="Arial" pitchFamily="34" charset="0"/>
        <a:ea typeface="ヒラギノ角ゴ Pro W3" charset="-128"/>
        <a:cs typeface="+mn-cs"/>
      </a:defRPr>
    </a:lvl1pPr>
    <a:lvl2pPr marL="985838" indent="-379413" algn="l" defTabSz="595313" rtl="0" fontAlgn="base">
      <a:spcBef>
        <a:spcPct val="0"/>
      </a:spcBef>
      <a:spcAft>
        <a:spcPct val="0"/>
      </a:spcAft>
      <a:buClr>
        <a:srgbClr val="000000"/>
      </a:buClr>
      <a:buSzPct val="100000"/>
      <a:buFont typeface="Times New Roman" pitchFamily="18" charset="0"/>
      <a:defRPr sz="3500" kern="1200">
        <a:solidFill>
          <a:schemeClr val="bg1"/>
        </a:solidFill>
        <a:latin typeface="Arial" pitchFamily="34" charset="0"/>
        <a:ea typeface="ヒラギノ角ゴ Pro W3" charset="-128"/>
        <a:cs typeface="+mn-cs"/>
      </a:defRPr>
    </a:lvl2pPr>
    <a:lvl3pPr marL="1517650" indent="-303213" algn="l" defTabSz="595313" rtl="0" fontAlgn="base">
      <a:spcBef>
        <a:spcPct val="0"/>
      </a:spcBef>
      <a:spcAft>
        <a:spcPct val="0"/>
      </a:spcAft>
      <a:buClr>
        <a:srgbClr val="000000"/>
      </a:buClr>
      <a:buSzPct val="100000"/>
      <a:buFont typeface="Times New Roman" pitchFamily="18" charset="0"/>
      <a:defRPr sz="3500" kern="1200">
        <a:solidFill>
          <a:schemeClr val="bg1"/>
        </a:solidFill>
        <a:latin typeface="Arial" pitchFamily="34" charset="0"/>
        <a:ea typeface="ヒラギノ角ゴ Pro W3" charset="-128"/>
        <a:cs typeface="+mn-cs"/>
      </a:defRPr>
    </a:lvl3pPr>
    <a:lvl4pPr marL="2124075" indent="-303213" algn="l" defTabSz="595313" rtl="0" fontAlgn="base">
      <a:spcBef>
        <a:spcPct val="0"/>
      </a:spcBef>
      <a:spcAft>
        <a:spcPct val="0"/>
      </a:spcAft>
      <a:buClr>
        <a:srgbClr val="000000"/>
      </a:buClr>
      <a:buSzPct val="100000"/>
      <a:buFont typeface="Times New Roman" pitchFamily="18" charset="0"/>
      <a:defRPr sz="3500" kern="1200">
        <a:solidFill>
          <a:schemeClr val="bg1"/>
        </a:solidFill>
        <a:latin typeface="Arial" pitchFamily="34" charset="0"/>
        <a:ea typeface="ヒラギノ角ゴ Pro W3" charset="-128"/>
        <a:cs typeface="+mn-cs"/>
      </a:defRPr>
    </a:lvl4pPr>
    <a:lvl5pPr marL="2732088" indent="-303213" algn="l" defTabSz="595313" rtl="0" fontAlgn="base">
      <a:spcBef>
        <a:spcPct val="0"/>
      </a:spcBef>
      <a:spcAft>
        <a:spcPct val="0"/>
      </a:spcAft>
      <a:buClr>
        <a:srgbClr val="000000"/>
      </a:buClr>
      <a:buSzPct val="100000"/>
      <a:buFont typeface="Times New Roman" pitchFamily="18" charset="0"/>
      <a:defRPr sz="3500" kern="1200">
        <a:solidFill>
          <a:schemeClr val="bg1"/>
        </a:solidFill>
        <a:latin typeface="Arial" pitchFamily="34" charset="0"/>
        <a:ea typeface="ヒラギノ角ゴ Pro W3" charset="-128"/>
        <a:cs typeface="+mn-cs"/>
      </a:defRPr>
    </a:lvl5pPr>
    <a:lvl6pPr marL="2286000" algn="l" defTabSz="914400" rtl="0" eaLnBrk="1" latinLnBrk="0" hangingPunct="1">
      <a:defRPr sz="3500" kern="1200">
        <a:solidFill>
          <a:schemeClr val="bg1"/>
        </a:solidFill>
        <a:latin typeface="Arial" pitchFamily="34" charset="0"/>
        <a:ea typeface="ヒラギノ角ゴ Pro W3" charset="-128"/>
        <a:cs typeface="+mn-cs"/>
      </a:defRPr>
    </a:lvl6pPr>
    <a:lvl7pPr marL="2743200" algn="l" defTabSz="914400" rtl="0" eaLnBrk="1" latinLnBrk="0" hangingPunct="1">
      <a:defRPr sz="3500" kern="1200">
        <a:solidFill>
          <a:schemeClr val="bg1"/>
        </a:solidFill>
        <a:latin typeface="Arial" pitchFamily="34" charset="0"/>
        <a:ea typeface="ヒラギノ角ゴ Pro W3" charset="-128"/>
        <a:cs typeface="+mn-cs"/>
      </a:defRPr>
    </a:lvl7pPr>
    <a:lvl8pPr marL="3200400" algn="l" defTabSz="914400" rtl="0" eaLnBrk="1" latinLnBrk="0" hangingPunct="1">
      <a:defRPr sz="3500" kern="1200">
        <a:solidFill>
          <a:schemeClr val="bg1"/>
        </a:solidFill>
        <a:latin typeface="Arial" pitchFamily="34" charset="0"/>
        <a:ea typeface="ヒラギノ角ゴ Pro W3" charset="-128"/>
        <a:cs typeface="+mn-cs"/>
      </a:defRPr>
    </a:lvl8pPr>
    <a:lvl9pPr marL="3657600" algn="l" defTabSz="914400" rtl="0" eaLnBrk="1" latinLnBrk="0" hangingPunct="1">
      <a:defRPr sz="3500" kern="1200">
        <a:solidFill>
          <a:schemeClr val="bg1"/>
        </a:solidFill>
        <a:latin typeface="Arial" pitchFamily="34" charset="0"/>
        <a:ea typeface="ヒラギノ角ゴ Pro W3"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00000"/>
    <a:srgbClr val="A4003E"/>
    <a:srgbClr val="820041"/>
    <a:srgbClr val="6C006C"/>
    <a:srgbClr val="5C005C"/>
    <a:srgbClr val="62006C"/>
    <a:srgbClr val="252571"/>
    <a:srgbClr val="2E2E8A"/>
    <a:srgbClr val="3D007A"/>
    <a:srgbClr val="27113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87" autoAdjust="0"/>
  </p:normalViewPr>
  <p:slideViewPr>
    <p:cSldViewPr>
      <p:cViewPr>
        <p:scale>
          <a:sx n="50" d="100"/>
          <a:sy n="50" d="100"/>
        </p:scale>
        <p:origin x="-1290" y="36"/>
      </p:cViewPr>
      <p:guideLst>
        <p:guide orient="horz" pos="2870"/>
        <p:guide pos="3825"/>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978"/>
        <p:guide pos="1969"/>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1050;&#1085;&#1080;&#1075;&#1072;2"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ru-RU"/>
  <c:style val="36"/>
  <c:chart>
    <c:autoTitleDeleted val="1"/>
    <c:plotArea>
      <c:layout>
        <c:manualLayout>
          <c:layoutTarget val="inner"/>
          <c:xMode val="edge"/>
          <c:yMode val="edge"/>
          <c:x val="6.0560219371426839E-2"/>
          <c:y val="4.2019547685584795E-2"/>
          <c:w val="0.927248354893492"/>
          <c:h val="0.87271535356470487"/>
        </c:manualLayout>
      </c:layout>
      <c:barChart>
        <c:barDir val="col"/>
        <c:grouping val="clustered"/>
        <c:varyColors val="1"/>
        <c:ser>
          <c:idx val="0"/>
          <c:order val="0"/>
          <c:spPr>
            <a:solidFill>
              <a:srgbClr val="3D007A"/>
            </a:solidFill>
            <a:ln>
              <a:noFill/>
            </a:ln>
            <a:effectLst>
              <a:glow>
                <a:schemeClr val="tx1"/>
              </a:glow>
              <a:innerShdw>
                <a:prstClr val="black"/>
              </a:innerShdw>
            </a:effectLst>
            <a:scene3d>
              <a:camera prst="orthographicFront"/>
              <a:lightRig rig="threePt" dir="t">
                <a:rot lat="0" lon="0" rev="21594000"/>
              </a:lightRig>
            </a:scene3d>
            <a:sp3d prstMaterial="metal">
              <a:bevelT w="254000" h="254000"/>
              <a:bevelB w="254000" h="254000"/>
              <a:contourClr>
                <a:srgbClr val="000000"/>
              </a:contourClr>
            </a:sp3d>
          </c:spPr>
          <c:dPt>
            <c:idx val="0"/>
            <c:spPr>
              <a:solidFill>
                <a:srgbClr val="252571"/>
              </a:solidFill>
              <a:ln>
                <a:noFill/>
              </a:ln>
              <a:effectLst>
                <a:glow>
                  <a:schemeClr val="tx1"/>
                </a:glow>
                <a:innerShdw>
                  <a:prstClr val="black"/>
                </a:innerShdw>
              </a:effectLst>
              <a:scene3d>
                <a:camera prst="orthographicFront"/>
                <a:lightRig rig="threePt" dir="t">
                  <a:rot lat="0" lon="0" rev="21594000"/>
                </a:lightRig>
              </a:scene3d>
              <a:sp3d prstMaterial="metal">
                <a:bevelT w="254000" h="254000"/>
                <a:bevelB w="254000" h="254000"/>
                <a:contourClr>
                  <a:srgbClr val="000000"/>
                </a:contourClr>
              </a:sp3d>
            </c:spPr>
          </c:dPt>
          <c:dPt>
            <c:idx val="2"/>
            <c:spPr>
              <a:solidFill>
                <a:srgbClr val="62006C"/>
              </a:solidFill>
              <a:ln>
                <a:noFill/>
              </a:ln>
              <a:effectLst>
                <a:glow>
                  <a:schemeClr val="tx1"/>
                </a:glow>
                <a:innerShdw>
                  <a:prstClr val="black"/>
                </a:innerShdw>
              </a:effectLst>
              <a:scene3d>
                <a:camera prst="orthographicFront"/>
                <a:lightRig rig="threePt" dir="t">
                  <a:rot lat="0" lon="0" rev="21594000"/>
                </a:lightRig>
              </a:scene3d>
              <a:sp3d prstMaterial="metal">
                <a:bevelT w="254000" h="254000"/>
                <a:bevelB w="254000" h="254000"/>
                <a:contourClr>
                  <a:srgbClr val="000000"/>
                </a:contourClr>
              </a:sp3d>
            </c:spPr>
          </c:dPt>
          <c:dPt>
            <c:idx val="3"/>
            <c:spPr>
              <a:solidFill>
                <a:srgbClr val="6C006C"/>
              </a:solidFill>
              <a:ln>
                <a:noFill/>
              </a:ln>
              <a:effectLst>
                <a:glow>
                  <a:schemeClr val="tx1"/>
                </a:glow>
                <a:innerShdw>
                  <a:prstClr val="black"/>
                </a:innerShdw>
              </a:effectLst>
              <a:scene3d>
                <a:camera prst="orthographicFront"/>
                <a:lightRig rig="threePt" dir="t">
                  <a:rot lat="0" lon="0" rev="21594000"/>
                </a:lightRig>
              </a:scene3d>
              <a:sp3d prstMaterial="metal">
                <a:bevelT w="254000" h="254000"/>
                <a:bevelB w="254000" h="254000"/>
                <a:contourClr>
                  <a:srgbClr val="000000"/>
                </a:contourClr>
              </a:sp3d>
            </c:spPr>
          </c:dPt>
          <c:dPt>
            <c:idx val="4"/>
            <c:spPr>
              <a:solidFill>
                <a:srgbClr val="820041"/>
              </a:solidFill>
              <a:ln>
                <a:noFill/>
              </a:ln>
              <a:effectLst>
                <a:glow>
                  <a:schemeClr val="tx1"/>
                </a:glow>
                <a:innerShdw>
                  <a:prstClr val="black"/>
                </a:innerShdw>
              </a:effectLst>
              <a:scene3d>
                <a:camera prst="orthographicFront"/>
                <a:lightRig rig="threePt" dir="t">
                  <a:rot lat="0" lon="0" rev="21594000"/>
                </a:lightRig>
              </a:scene3d>
              <a:sp3d prstMaterial="metal">
                <a:bevelT w="254000" h="254000"/>
                <a:bevelB w="254000" h="254000"/>
                <a:contourClr>
                  <a:srgbClr val="000000"/>
                </a:contourClr>
              </a:sp3d>
            </c:spPr>
          </c:dPt>
          <c:dPt>
            <c:idx val="5"/>
            <c:spPr>
              <a:solidFill>
                <a:srgbClr val="A4003E"/>
              </a:solidFill>
              <a:ln>
                <a:noFill/>
              </a:ln>
              <a:effectLst>
                <a:glow>
                  <a:schemeClr val="tx1"/>
                </a:glow>
                <a:innerShdw>
                  <a:prstClr val="black"/>
                </a:innerShdw>
              </a:effectLst>
              <a:scene3d>
                <a:camera prst="orthographicFront"/>
                <a:lightRig rig="threePt" dir="t">
                  <a:rot lat="0" lon="0" rev="21594000"/>
                </a:lightRig>
              </a:scene3d>
              <a:sp3d prstMaterial="metal">
                <a:bevelT w="254000" h="254000"/>
                <a:bevelB w="254000" h="254000"/>
                <a:contourClr>
                  <a:srgbClr val="000000"/>
                </a:contourClr>
              </a:sp3d>
            </c:spPr>
          </c:dPt>
          <c:dPt>
            <c:idx val="6"/>
            <c:spPr>
              <a:solidFill>
                <a:srgbClr val="D00000"/>
              </a:solidFill>
              <a:ln>
                <a:noFill/>
              </a:ln>
              <a:effectLst>
                <a:glow>
                  <a:schemeClr val="tx1"/>
                </a:glow>
                <a:innerShdw>
                  <a:prstClr val="black"/>
                </a:innerShdw>
              </a:effectLst>
              <a:scene3d>
                <a:camera prst="orthographicFront"/>
                <a:lightRig rig="threePt" dir="t">
                  <a:rot lat="0" lon="0" rev="21594000"/>
                </a:lightRig>
              </a:scene3d>
              <a:sp3d prstMaterial="metal">
                <a:bevelT w="254000" h="254000"/>
                <a:bevelB w="254000" h="254000"/>
                <a:contourClr>
                  <a:srgbClr val="000000"/>
                </a:contourClr>
              </a:sp3d>
            </c:spPr>
          </c:dPt>
          <c:dPt>
            <c:idx val="7"/>
            <c:spPr>
              <a:solidFill>
                <a:srgbClr val="FF0000"/>
              </a:solidFill>
              <a:ln>
                <a:noFill/>
              </a:ln>
              <a:effectLst>
                <a:glow>
                  <a:schemeClr val="tx1"/>
                </a:glow>
                <a:innerShdw>
                  <a:prstClr val="black"/>
                </a:innerShdw>
              </a:effectLst>
              <a:scene3d>
                <a:camera prst="orthographicFront"/>
                <a:lightRig rig="threePt" dir="t">
                  <a:rot lat="0" lon="0" rev="21594000"/>
                </a:lightRig>
              </a:scene3d>
              <a:sp3d prstMaterial="metal">
                <a:bevelT w="254000" h="254000"/>
                <a:bevelB w="254000" h="254000"/>
                <a:contourClr>
                  <a:srgbClr val="000000"/>
                </a:contourClr>
              </a:sp3d>
            </c:spPr>
          </c:dPt>
          <c:dLbls>
            <c:txPr>
              <a:bodyPr rot="0" vert="horz" anchor="ctr" anchorCtr="0"/>
              <a:lstStyle/>
              <a:p>
                <a:pPr>
                  <a:defRPr sz="3200" b="1">
                    <a:solidFill>
                      <a:schemeClr val="bg1"/>
                    </a:solidFill>
                  </a:defRPr>
                </a:pPr>
                <a:endParaRPr lang="ru-RU"/>
              </a:p>
            </c:txPr>
            <c:dLblPos val="inBase"/>
            <c:showVal val="1"/>
          </c:dLbls>
          <c:cat>
            <c:strRef>
              <c:f>[Книга2]Лист1!$B$4:$B$11</c:f>
              <c:strCache>
                <c:ptCount val="8"/>
                <c:pt idx="0">
                  <c:v>Core 1</c:v>
                </c:pt>
                <c:pt idx="1">
                  <c:v>Core 2</c:v>
                </c:pt>
                <c:pt idx="2">
                  <c:v>Core 3</c:v>
                </c:pt>
                <c:pt idx="3">
                  <c:v>Core 4</c:v>
                </c:pt>
                <c:pt idx="4">
                  <c:v>Core 5</c:v>
                </c:pt>
                <c:pt idx="5">
                  <c:v>Core 6</c:v>
                </c:pt>
                <c:pt idx="6">
                  <c:v>Core 7</c:v>
                </c:pt>
                <c:pt idx="7">
                  <c:v>Core 8</c:v>
                </c:pt>
              </c:strCache>
            </c:strRef>
          </c:cat>
          <c:val>
            <c:numRef>
              <c:f>[Книга2]Лист1!$C$4:$C$11</c:f>
              <c:numCache>
                <c:formatCode>0.00</c:formatCode>
                <c:ptCount val="8"/>
                <c:pt idx="0">
                  <c:v>1.8049954190106778</c:v>
                </c:pt>
                <c:pt idx="1">
                  <c:v>3.467647083014616</c:v>
                </c:pt>
                <c:pt idx="2">
                  <c:v>4.6499999999999995</c:v>
                </c:pt>
                <c:pt idx="3">
                  <c:v>5.4807199814882734</c:v>
                </c:pt>
                <c:pt idx="4">
                  <c:v>5.9</c:v>
                </c:pt>
                <c:pt idx="5">
                  <c:v>6.281493135949046</c:v>
                </c:pt>
                <c:pt idx="6">
                  <c:v>6.5</c:v>
                </c:pt>
                <c:pt idx="7">
                  <c:v>6.6838519025831804</c:v>
                </c:pt>
              </c:numCache>
            </c:numRef>
          </c:val>
        </c:ser>
        <c:dLbls/>
        <c:gapWidth val="35"/>
        <c:axId val="78806400"/>
        <c:axId val="78820480"/>
      </c:barChart>
      <c:catAx>
        <c:axId val="78806400"/>
        <c:scaling>
          <c:orientation val="minMax"/>
        </c:scaling>
        <c:axPos val="b"/>
        <c:majorTickMark val="none"/>
        <c:tickLblPos val="nextTo"/>
        <c:spPr>
          <a:noFill/>
        </c:spPr>
        <c:txPr>
          <a:bodyPr rot="0" vert="horz"/>
          <a:lstStyle/>
          <a:p>
            <a:pPr>
              <a:defRPr sz="3200" b="1">
                <a:solidFill>
                  <a:schemeClr val="bg1"/>
                </a:solidFill>
              </a:defRPr>
            </a:pPr>
            <a:endParaRPr lang="ru-RU"/>
          </a:p>
        </c:txPr>
        <c:crossAx val="78820480"/>
        <c:crosses val="autoZero"/>
        <c:auto val="1"/>
        <c:lblAlgn val="ctr"/>
        <c:lblOffset val="100"/>
      </c:catAx>
      <c:valAx>
        <c:axId val="78820480"/>
        <c:scaling>
          <c:orientation val="minMax"/>
          <c:max val="8"/>
          <c:min val="0"/>
        </c:scaling>
        <c:axPos val="l"/>
        <c:majorGridlines/>
        <c:numFmt formatCode="0;[Red]0" sourceLinked="0"/>
        <c:majorTickMark val="none"/>
        <c:tickLblPos val="nextTo"/>
        <c:spPr>
          <a:noFill/>
          <a:ln w="9525">
            <a:noFill/>
          </a:ln>
          <a:effectLst>
            <a:innerShdw blurRad="63500" dist="50800">
              <a:prstClr val="black">
                <a:alpha val="50000"/>
              </a:prstClr>
            </a:innerShdw>
          </a:effectLst>
        </c:spPr>
        <c:txPr>
          <a:bodyPr/>
          <a:lstStyle/>
          <a:p>
            <a:pPr>
              <a:defRPr sz="3200" b="1">
                <a:solidFill>
                  <a:schemeClr val="bg1"/>
                </a:solidFill>
              </a:defRPr>
            </a:pPr>
            <a:endParaRPr lang="ru-RU"/>
          </a:p>
        </c:txPr>
        <c:crossAx val="78806400"/>
        <c:crosses val="autoZero"/>
        <c:crossBetween val="between"/>
        <c:majorUnit val="1"/>
      </c:valAx>
      <c:spPr>
        <a:ln>
          <a:solidFill>
            <a:schemeClr val="accent1"/>
          </a:solidFill>
        </a:ln>
        <a:effectLst>
          <a:outerShdw blurRad="50800" dist="50800" dir="5400000" algn="ctr" rotWithShape="0">
            <a:srgbClr val="000000">
              <a:alpha val="21000"/>
            </a:srgbClr>
          </a:outerShdw>
        </a:effectLst>
        <a:scene3d>
          <a:camera prst="orthographicFront"/>
          <a:lightRig rig="threePt" dir="t"/>
        </a:scene3d>
        <a:sp3d prstMaterial="dkEdge"/>
      </c:spPr>
    </c:plotArea>
    <c:plotVisOnly val="1"/>
    <c:dispBlanksAs val="gap"/>
  </c:chart>
  <c:spPr>
    <a:noFill/>
    <a:ln>
      <a:noFill/>
    </a:ln>
    <a:scene3d>
      <a:camera prst="orthographicFront"/>
      <a:lightRig rig="threePt" dir="t"/>
    </a:scene3d>
    <a:sp3d prstMaterial="legacyWireframe"/>
  </c:sp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4FD9C3A4-ECFC-4DD3-97EF-7B2535CDCC7D}" type="datetime1">
              <a:rPr lang="ru-RU" smtClean="0"/>
              <a:pPr/>
              <a:t>02.10.2012</a:t>
            </a:fld>
            <a:endParaRPr lang="ru-RU"/>
          </a:p>
        </p:txBody>
      </p:sp>
      <p:sp>
        <p:nvSpPr>
          <p:cNvPr id="4" name="Нижний колонтитул 3"/>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a:defRPr sz="1200"/>
            </a:lvl1pPr>
          </a:lstStyle>
          <a:p>
            <a:fld id="{CD2A28B9-6134-4024-82F0-BC210C9807B7}" type="slidenum">
              <a:rPr lang="ru-RU" smtClean="0"/>
              <a:pPr/>
              <a:t>‹#›</a:t>
            </a:fld>
            <a:endParaRPr lang="ru-RU"/>
          </a:p>
        </p:txBody>
      </p:sp>
    </p:spTree>
    <p:extLst>
      <p:ext uri="{BB962C8B-B14F-4D97-AF65-F5344CB8AC3E}">
        <p14:creationId xmlns:p14="http://schemas.microsoft.com/office/powerpoint/2010/main" xmlns="" val="38475220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669088" cy="9928225"/>
          </a:xfrm>
          <a:prstGeom prst="roundRect">
            <a:avLst>
              <a:gd name="adj" fmla="val 19"/>
            </a:avLst>
          </a:prstGeom>
          <a:solidFill>
            <a:srgbClr val="FFFFFF"/>
          </a:solidFill>
          <a:ln>
            <a:noFill/>
          </a:ln>
          <a:effectLst/>
          <a:extLst/>
        </p:spPr>
        <p:txBody>
          <a:bodyPr wrap="none" anchor="ctr"/>
          <a:lstStyle/>
          <a:p>
            <a:pPr defTabSz="596756">
              <a:buFont typeface="Times New Roman" charset="0"/>
              <a:buNone/>
              <a:defRPr/>
            </a:pPr>
            <a:endParaRPr lang="ru-RU">
              <a:latin typeface="Arial" charset="0"/>
              <a:ea typeface="ヒラギノ角ゴ Pro W3" charset="0"/>
              <a:cs typeface="ヒラギノ角ゴ Pro W3" charset="0"/>
            </a:endParaRPr>
          </a:p>
        </p:txBody>
      </p:sp>
      <p:sp>
        <p:nvSpPr>
          <p:cNvPr id="3074" name="AutoShape 2"/>
          <p:cNvSpPr>
            <a:spLocks noChangeArrowheads="1"/>
          </p:cNvSpPr>
          <p:nvPr/>
        </p:nvSpPr>
        <p:spPr bwMode="auto">
          <a:xfrm>
            <a:off x="0" y="0"/>
            <a:ext cx="6669088" cy="9928225"/>
          </a:xfrm>
          <a:prstGeom prst="roundRect">
            <a:avLst>
              <a:gd name="adj" fmla="val 19"/>
            </a:avLst>
          </a:prstGeom>
          <a:solidFill>
            <a:srgbClr val="FFFFFF"/>
          </a:solidFill>
          <a:ln>
            <a:noFill/>
          </a:ln>
          <a:effectLst/>
          <a:extLst/>
        </p:spPr>
        <p:txBody>
          <a:bodyPr wrap="none" anchor="ctr"/>
          <a:lstStyle/>
          <a:p>
            <a:pPr defTabSz="596756">
              <a:buFont typeface="Times New Roman" charset="0"/>
              <a:buNone/>
              <a:defRPr/>
            </a:pPr>
            <a:endParaRPr lang="ru-RU">
              <a:latin typeface="Arial" charset="0"/>
              <a:ea typeface="ヒラギノ角ゴ Pro W3" charset="0"/>
              <a:cs typeface="ヒラギノ角ゴ Pro W3" charset="0"/>
            </a:endParaRPr>
          </a:p>
        </p:txBody>
      </p:sp>
      <p:sp>
        <p:nvSpPr>
          <p:cNvPr id="3075" name="AutoShape 3"/>
          <p:cNvSpPr>
            <a:spLocks noChangeArrowheads="1"/>
          </p:cNvSpPr>
          <p:nvPr/>
        </p:nvSpPr>
        <p:spPr bwMode="auto">
          <a:xfrm>
            <a:off x="0" y="0"/>
            <a:ext cx="6669088" cy="9928225"/>
          </a:xfrm>
          <a:prstGeom prst="roundRect">
            <a:avLst>
              <a:gd name="adj" fmla="val 19"/>
            </a:avLst>
          </a:prstGeom>
          <a:solidFill>
            <a:srgbClr val="FFFFFF"/>
          </a:solidFill>
          <a:ln>
            <a:noFill/>
          </a:ln>
          <a:effectLst/>
          <a:extLst/>
        </p:spPr>
        <p:txBody>
          <a:bodyPr wrap="none" anchor="ctr"/>
          <a:lstStyle/>
          <a:p>
            <a:pPr defTabSz="596756">
              <a:buFont typeface="Times New Roman" charset="0"/>
              <a:buNone/>
              <a:defRPr/>
            </a:pPr>
            <a:endParaRPr lang="ru-RU">
              <a:latin typeface="Arial" charset="0"/>
              <a:ea typeface="ヒラギノ角ゴ Pro W3" charset="0"/>
              <a:cs typeface="ヒラギノ角ゴ Pro W3" charset="0"/>
            </a:endParaRPr>
          </a:p>
        </p:txBody>
      </p:sp>
      <p:sp>
        <p:nvSpPr>
          <p:cNvPr id="3076" name="AutoShape 4"/>
          <p:cNvSpPr>
            <a:spLocks noChangeArrowheads="1"/>
          </p:cNvSpPr>
          <p:nvPr/>
        </p:nvSpPr>
        <p:spPr bwMode="auto">
          <a:xfrm>
            <a:off x="0" y="0"/>
            <a:ext cx="6669088" cy="9928225"/>
          </a:xfrm>
          <a:prstGeom prst="roundRect">
            <a:avLst>
              <a:gd name="adj" fmla="val 19"/>
            </a:avLst>
          </a:prstGeom>
          <a:solidFill>
            <a:srgbClr val="FFFFFF"/>
          </a:solidFill>
          <a:ln>
            <a:noFill/>
          </a:ln>
          <a:effectLst/>
          <a:extLst/>
        </p:spPr>
        <p:txBody>
          <a:bodyPr wrap="none" anchor="ctr"/>
          <a:lstStyle/>
          <a:p>
            <a:pPr defTabSz="596756">
              <a:buFont typeface="Times New Roman" charset="0"/>
              <a:buNone/>
              <a:defRPr/>
            </a:pPr>
            <a:endParaRPr lang="ru-RU">
              <a:latin typeface="Arial" charset="0"/>
              <a:ea typeface="ヒラギノ角ゴ Pro W3" charset="0"/>
              <a:cs typeface="ヒラギノ角ゴ Pro W3" charset="0"/>
            </a:endParaRPr>
          </a:p>
        </p:txBody>
      </p:sp>
      <p:sp>
        <p:nvSpPr>
          <p:cNvPr id="3077" name="AutoShape 5"/>
          <p:cNvSpPr>
            <a:spLocks noChangeArrowheads="1"/>
          </p:cNvSpPr>
          <p:nvPr/>
        </p:nvSpPr>
        <p:spPr bwMode="auto">
          <a:xfrm>
            <a:off x="0" y="0"/>
            <a:ext cx="6669088" cy="9928225"/>
          </a:xfrm>
          <a:prstGeom prst="roundRect">
            <a:avLst>
              <a:gd name="adj" fmla="val 19"/>
            </a:avLst>
          </a:prstGeom>
          <a:solidFill>
            <a:srgbClr val="FFFFFF"/>
          </a:solidFill>
          <a:ln>
            <a:noFill/>
          </a:ln>
          <a:effectLst/>
          <a:extLst/>
        </p:spPr>
        <p:txBody>
          <a:bodyPr wrap="none" anchor="ctr"/>
          <a:lstStyle/>
          <a:p>
            <a:pPr defTabSz="596756">
              <a:buFont typeface="Times New Roman" charset="0"/>
              <a:buNone/>
              <a:defRPr/>
            </a:pPr>
            <a:endParaRPr lang="ru-RU">
              <a:latin typeface="Arial" charset="0"/>
              <a:ea typeface="ヒラギノ角ゴ Pro W3" charset="0"/>
              <a:cs typeface="ヒラギノ角ゴ Pro W3" charset="0"/>
            </a:endParaRPr>
          </a:p>
        </p:txBody>
      </p:sp>
      <p:sp>
        <p:nvSpPr>
          <p:cNvPr id="3078" name="AutoShape 6"/>
          <p:cNvSpPr>
            <a:spLocks noChangeArrowheads="1"/>
          </p:cNvSpPr>
          <p:nvPr/>
        </p:nvSpPr>
        <p:spPr bwMode="auto">
          <a:xfrm>
            <a:off x="0" y="0"/>
            <a:ext cx="6669088" cy="9928225"/>
          </a:xfrm>
          <a:prstGeom prst="roundRect">
            <a:avLst>
              <a:gd name="adj" fmla="val 19"/>
            </a:avLst>
          </a:prstGeom>
          <a:solidFill>
            <a:srgbClr val="FFFFFF"/>
          </a:solidFill>
          <a:ln>
            <a:noFill/>
          </a:ln>
          <a:effectLst/>
          <a:extLst/>
        </p:spPr>
        <p:txBody>
          <a:bodyPr wrap="none" anchor="ctr"/>
          <a:lstStyle/>
          <a:p>
            <a:pPr defTabSz="596756">
              <a:buFont typeface="Times New Roman" charset="0"/>
              <a:buNone/>
              <a:defRPr/>
            </a:pPr>
            <a:endParaRPr lang="ru-RU">
              <a:latin typeface="Arial" charset="0"/>
              <a:ea typeface="ヒラギノ角ゴ Pro W3" charset="0"/>
              <a:cs typeface="ヒラギノ角ゴ Pro W3" charset="0"/>
            </a:endParaRPr>
          </a:p>
        </p:txBody>
      </p:sp>
      <p:sp>
        <p:nvSpPr>
          <p:cNvPr id="3079" name="Text Box 7"/>
          <p:cNvSpPr txBox="1">
            <a:spLocks noChangeArrowheads="1"/>
          </p:cNvSpPr>
          <p:nvPr/>
        </p:nvSpPr>
        <p:spPr bwMode="auto">
          <a:xfrm>
            <a:off x="0" y="0"/>
            <a:ext cx="2888780" cy="495755"/>
          </a:xfrm>
          <a:prstGeom prst="rect">
            <a:avLst/>
          </a:prstGeom>
          <a:noFill/>
          <a:ln>
            <a:noFill/>
          </a:ln>
          <a:effectLst/>
          <a:extLst/>
        </p:spPr>
        <p:txBody>
          <a:bodyPr wrap="none" anchor="ctr"/>
          <a:lstStyle/>
          <a:p>
            <a:pPr defTabSz="596756">
              <a:buFont typeface="Times New Roman" charset="0"/>
              <a:buNone/>
              <a:defRPr/>
            </a:pPr>
            <a:endParaRPr lang="ru-RU">
              <a:latin typeface="Arial" charset="0"/>
              <a:ea typeface="ヒラギノ角ゴ Pro W3" charset="0"/>
              <a:cs typeface="ヒラギノ角ゴ Pro W3" charset="0"/>
            </a:endParaRPr>
          </a:p>
        </p:txBody>
      </p:sp>
      <p:sp>
        <p:nvSpPr>
          <p:cNvPr id="3080" name="Rectangle 8"/>
          <p:cNvSpPr>
            <a:spLocks noGrp="1" noChangeArrowheads="1"/>
          </p:cNvSpPr>
          <p:nvPr>
            <p:ph type="dt"/>
          </p:nvPr>
        </p:nvSpPr>
        <p:spPr bwMode="auto">
          <a:xfrm>
            <a:off x="3777414" y="0"/>
            <a:ext cx="2881544" cy="485905"/>
          </a:xfrm>
          <a:prstGeom prst="rect">
            <a:avLst/>
          </a:prstGeom>
          <a:noFill/>
          <a:ln>
            <a:noFill/>
          </a:ln>
          <a:effectLst/>
          <a:extLst>
            <a:ext uri="{FAA26D3D-D897-4be2-8F04-BA451C77F1D7}"/>
          </a:extLst>
        </p:spPr>
        <p:txBody>
          <a:bodyPr vert="horz" wrap="square" lIns="95760" tIns="47880" rIns="95760" bIns="47880" numCol="1" anchor="t" anchorCtr="0" compatLnSpc="1">
            <a:prstTxWarp prst="textNoShape">
              <a:avLst/>
            </a:prstTxWarp>
          </a:bodyPr>
          <a:lstStyle>
            <a:lvl1pPr algn="r" defTabSz="596756">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Calibri" charset="0"/>
                <a:ea typeface="ヒラギノ角ゴ Pro W3" charset="0"/>
                <a:cs typeface="Arial Unicode MS" charset="0"/>
              </a:defRPr>
            </a:lvl1pPr>
          </a:lstStyle>
          <a:p>
            <a:pPr>
              <a:defRPr/>
            </a:pPr>
            <a:fld id="{E55484C3-4B55-460E-8267-088DA5F4AB1C}" type="datetime1">
              <a:rPr lang="ru-RU" smtClean="0"/>
              <a:pPr>
                <a:defRPr/>
              </a:pPr>
              <a:t>02.10.2012</a:t>
            </a:fld>
            <a:endParaRPr lang="en-US"/>
          </a:p>
        </p:txBody>
      </p:sp>
      <p:sp>
        <p:nvSpPr>
          <p:cNvPr id="17418" name="Rectangle 9"/>
          <p:cNvSpPr>
            <a:spLocks noGrp="1" noRot="1" noChangeAspect="1" noChangeArrowheads="1"/>
          </p:cNvSpPr>
          <p:nvPr>
            <p:ph type="sldImg"/>
          </p:nvPr>
        </p:nvSpPr>
        <p:spPr bwMode="auto">
          <a:xfrm>
            <a:off x="1476375" y="827088"/>
            <a:ext cx="3708400" cy="2782887"/>
          </a:xfrm>
          <a:prstGeom prst="rect">
            <a:avLst/>
          </a:prstGeom>
          <a:noFill/>
          <a:ln w="12600" cap="sq">
            <a:solidFill>
              <a:srgbClr val="000000"/>
            </a:solidFill>
            <a:miter lim="800000"/>
            <a:headEnd/>
            <a:tailEnd/>
          </a:ln>
        </p:spPr>
      </p:sp>
      <p:sp>
        <p:nvSpPr>
          <p:cNvPr id="3082" name="Rectangle 10"/>
          <p:cNvSpPr>
            <a:spLocks noGrp="1" noChangeArrowheads="1"/>
          </p:cNvSpPr>
          <p:nvPr>
            <p:ph type="body"/>
          </p:nvPr>
        </p:nvSpPr>
        <p:spPr bwMode="auto">
          <a:xfrm>
            <a:off x="665752" y="3970963"/>
            <a:ext cx="5328902" cy="5202140"/>
          </a:xfrm>
          <a:prstGeom prst="rect">
            <a:avLst/>
          </a:prstGeom>
          <a:noFill/>
          <a:ln>
            <a:noFill/>
          </a:ln>
          <a:effectLst/>
          <a:extLst>
            <a:ext uri="{FAA26D3D-D897-4be2-8F04-BA451C77F1D7}"/>
          </a:extLst>
        </p:spPr>
        <p:txBody>
          <a:bodyPr vert="horz" wrap="square" lIns="95760" tIns="47880" rIns="95760" bIns="47880" numCol="1" anchor="t" anchorCtr="0" compatLnSpc="1">
            <a:prstTxWarp prst="textNoShape">
              <a:avLst/>
            </a:prstTxWarp>
          </a:bodyPr>
          <a:lstStyle/>
          <a:p>
            <a:pPr lvl="0"/>
            <a:endParaRPr lang="ru-RU" noProof="0" smtClean="0"/>
          </a:p>
        </p:txBody>
      </p:sp>
      <p:sp>
        <p:nvSpPr>
          <p:cNvPr id="3083" name="Text Box 11"/>
          <p:cNvSpPr txBox="1">
            <a:spLocks noChangeArrowheads="1"/>
          </p:cNvSpPr>
          <p:nvPr/>
        </p:nvSpPr>
        <p:spPr bwMode="auto">
          <a:xfrm>
            <a:off x="0" y="9430830"/>
            <a:ext cx="2888780" cy="495755"/>
          </a:xfrm>
          <a:prstGeom prst="rect">
            <a:avLst/>
          </a:prstGeom>
          <a:noFill/>
          <a:ln>
            <a:noFill/>
          </a:ln>
          <a:effectLst/>
          <a:extLst/>
        </p:spPr>
        <p:txBody>
          <a:bodyPr wrap="none" anchor="ctr"/>
          <a:lstStyle/>
          <a:p>
            <a:pPr defTabSz="596756">
              <a:buFont typeface="Times New Roman" charset="0"/>
              <a:buNone/>
              <a:defRPr/>
            </a:pPr>
            <a:endParaRPr lang="ru-RU">
              <a:latin typeface="Arial" charset="0"/>
              <a:ea typeface="ヒラギノ角ゴ Pro W3" charset="0"/>
              <a:cs typeface="ヒラギノ角ゴ Pro W3" charset="0"/>
            </a:endParaRPr>
          </a:p>
        </p:txBody>
      </p:sp>
      <p:sp>
        <p:nvSpPr>
          <p:cNvPr id="3084" name="Rectangle 12"/>
          <p:cNvSpPr>
            <a:spLocks noGrp="1" noChangeArrowheads="1"/>
          </p:cNvSpPr>
          <p:nvPr>
            <p:ph type="sldNum"/>
          </p:nvPr>
        </p:nvSpPr>
        <p:spPr bwMode="auto">
          <a:xfrm>
            <a:off x="3777414" y="9430829"/>
            <a:ext cx="2881544" cy="485905"/>
          </a:xfrm>
          <a:prstGeom prst="rect">
            <a:avLst/>
          </a:prstGeom>
          <a:noFill/>
          <a:ln>
            <a:noFill/>
          </a:ln>
          <a:effectLst/>
          <a:extLst>
            <a:ext uri="{FAA26D3D-D897-4be2-8F04-BA451C77F1D7}"/>
          </a:extLst>
        </p:spPr>
        <p:txBody>
          <a:bodyPr vert="horz" wrap="square" lIns="95760" tIns="47880" rIns="95760" bIns="47880" numCol="1" anchor="b" anchorCtr="0" compatLnSpc="1">
            <a:prstTxWarp prst="textNoShape">
              <a:avLst/>
            </a:prstTxWarp>
          </a:bodyPr>
          <a:lstStyle>
            <a:lvl1pPr algn="r" defTabSz="596756">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Calibri" pitchFamily="34" charset="0"/>
              </a:defRPr>
            </a:lvl1pPr>
          </a:lstStyle>
          <a:p>
            <a:pPr>
              <a:defRPr/>
            </a:pPr>
            <a:fld id="{E5468706-B2B6-4638-9A8E-0BE8CA2A886D}" type="slidenum">
              <a:rPr lang="en-US"/>
              <a:pPr>
                <a:defRPr/>
              </a:pPr>
              <a:t>‹#›</a:t>
            </a:fld>
            <a:endParaRPr lang="en-US"/>
          </a:p>
        </p:txBody>
      </p:sp>
    </p:spTree>
    <p:extLst>
      <p:ext uri="{BB962C8B-B14F-4D97-AF65-F5344CB8AC3E}">
        <p14:creationId xmlns:p14="http://schemas.microsoft.com/office/powerpoint/2010/main" xmlns="" val="2518189203"/>
      </p:ext>
    </p:extLst>
  </p:cSld>
  <p:clrMap bg1="lt1" tx1="dk1" bg2="lt2" tx2="dk2" accent1="accent1" accent2="accent2" accent3="accent3" accent4="accent4" accent5="accent5" accent6="accent6" hlink="hlink" folHlink="folHlink"/>
  <p:hf hdr="0" ftr="0"/>
  <p:notesStyle>
    <a:lvl1pPr algn="l" defTabSz="595313" rtl="0" eaLnBrk="0" fontAlgn="base" hangingPunct="0">
      <a:spcBef>
        <a:spcPct val="30000"/>
      </a:spcBef>
      <a:spcAft>
        <a:spcPct val="0"/>
      </a:spcAft>
      <a:buClr>
        <a:srgbClr val="000000"/>
      </a:buClr>
      <a:buSzPct val="100000"/>
      <a:buFont typeface="Times New Roman" pitchFamily="18" charset="0"/>
      <a:defRPr kumimoji="1" sz="1600" kern="1200">
        <a:solidFill>
          <a:srgbClr val="000000"/>
        </a:solidFill>
        <a:latin typeface="Times New Roman" charset="0"/>
        <a:ea typeface="Arial" charset="0"/>
        <a:cs typeface="Arial" pitchFamily="34" charset="0"/>
      </a:defRPr>
    </a:lvl1pPr>
    <a:lvl2pPr marL="742950" indent="-285750" algn="l" defTabSz="595313" rtl="0" eaLnBrk="0" fontAlgn="base" hangingPunct="0">
      <a:spcBef>
        <a:spcPct val="30000"/>
      </a:spcBef>
      <a:spcAft>
        <a:spcPct val="0"/>
      </a:spcAft>
      <a:buClr>
        <a:srgbClr val="000000"/>
      </a:buClr>
      <a:buSzPct val="100000"/>
      <a:buFont typeface="Times New Roman" pitchFamily="18" charset="0"/>
      <a:defRPr kumimoji="1" sz="1600" kern="1200">
        <a:solidFill>
          <a:srgbClr val="000000"/>
        </a:solidFill>
        <a:latin typeface="Times New Roman" charset="0"/>
        <a:ea typeface="Arial" charset="0"/>
        <a:cs typeface="Arial" pitchFamily="34" charset="0"/>
      </a:defRPr>
    </a:lvl2pPr>
    <a:lvl3pPr marL="1143000" indent="-228600" algn="l" defTabSz="595313" rtl="0" eaLnBrk="0" fontAlgn="base" hangingPunct="0">
      <a:spcBef>
        <a:spcPct val="30000"/>
      </a:spcBef>
      <a:spcAft>
        <a:spcPct val="0"/>
      </a:spcAft>
      <a:buClr>
        <a:srgbClr val="000000"/>
      </a:buClr>
      <a:buSzPct val="100000"/>
      <a:buFont typeface="Times New Roman" pitchFamily="18" charset="0"/>
      <a:defRPr kumimoji="1" sz="1600" kern="1200">
        <a:solidFill>
          <a:srgbClr val="000000"/>
        </a:solidFill>
        <a:latin typeface="Times New Roman" charset="0"/>
        <a:ea typeface="Arial" charset="0"/>
        <a:cs typeface="Arial" pitchFamily="34" charset="0"/>
      </a:defRPr>
    </a:lvl3pPr>
    <a:lvl4pPr marL="1600200" indent="-228600" algn="l" defTabSz="595313" rtl="0" eaLnBrk="0" fontAlgn="base" hangingPunct="0">
      <a:spcBef>
        <a:spcPct val="30000"/>
      </a:spcBef>
      <a:spcAft>
        <a:spcPct val="0"/>
      </a:spcAft>
      <a:buClr>
        <a:srgbClr val="000000"/>
      </a:buClr>
      <a:buSzPct val="100000"/>
      <a:buFont typeface="Times New Roman" pitchFamily="18" charset="0"/>
      <a:defRPr kumimoji="1" sz="1600" kern="1200">
        <a:solidFill>
          <a:srgbClr val="000000"/>
        </a:solidFill>
        <a:latin typeface="Times New Roman" charset="0"/>
        <a:ea typeface="Arial" charset="0"/>
        <a:cs typeface="Arial" pitchFamily="34" charset="0"/>
      </a:defRPr>
    </a:lvl4pPr>
    <a:lvl5pPr marL="2057400" indent="-228600" algn="l" defTabSz="595313" rtl="0" eaLnBrk="0" fontAlgn="base" hangingPunct="0">
      <a:spcBef>
        <a:spcPct val="30000"/>
      </a:spcBef>
      <a:spcAft>
        <a:spcPct val="0"/>
      </a:spcAft>
      <a:buClr>
        <a:srgbClr val="000000"/>
      </a:buClr>
      <a:buSzPct val="100000"/>
      <a:buFont typeface="Times New Roman" pitchFamily="18" charset="0"/>
      <a:defRPr kumimoji="1" sz="1600" kern="1200">
        <a:solidFill>
          <a:srgbClr val="000000"/>
        </a:solidFill>
        <a:latin typeface="Times New Roman" charset="0"/>
        <a:ea typeface="Arial" charset="0"/>
        <a:cs typeface="Arial" pitchFamily="34" charset="0"/>
      </a:defRPr>
    </a:lvl5pPr>
    <a:lvl6pPr marL="3036494" algn="l" defTabSz="607299" rtl="0" eaLnBrk="1" latinLnBrk="0" hangingPunct="1">
      <a:defRPr sz="1600" kern="1200">
        <a:solidFill>
          <a:schemeClr val="tx1"/>
        </a:solidFill>
        <a:latin typeface="+mn-lt"/>
        <a:ea typeface="+mn-ea"/>
        <a:cs typeface="+mn-cs"/>
      </a:defRPr>
    </a:lvl6pPr>
    <a:lvl7pPr marL="3643793" algn="l" defTabSz="607299" rtl="0" eaLnBrk="1" latinLnBrk="0" hangingPunct="1">
      <a:defRPr sz="1600" kern="1200">
        <a:solidFill>
          <a:schemeClr val="tx1"/>
        </a:solidFill>
        <a:latin typeface="+mn-lt"/>
        <a:ea typeface="+mn-ea"/>
        <a:cs typeface="+mn-cs"/>
      </a:defRPr>
    </a:lvl7pPr>
    <a:lvl8pPr marL="4251091" algn="l" defTabSz="607299" rtl="0" eaLnBrk="1" latinLnBrk="0" hangingPunct="1">
      <a:defRPr sz="1600" kern="1200">
        <a:solidFill>
          <a:schemeClr val="tx1"/>
        </a:solidFill>
        <a:latin typeface="+mn-lt"/>
        <a:ea typeface="+mn-ea"/>
        <a:cs typeface="+mn-cs"/>
      </a:defRPr>
    </a:lvl8pPr>
    <a:lvl9pPr marL="4858390" algn="l" defTabSz="607299"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8"/>
          <p:cNvSpPr>
            <a:spLocks noGrp="1" noChangeArrowheads="1"/>
          </p:cNvSpPr>
          <p:nvPr>
            <p:ph type="dt" sz="quarter"/>
          </p:nvPr>
        </p:nvSpPr>
        <p:spPr>
          <a:noFill/>
          <a:ln>
            <a:miter lim="800000"/>
            <a:headEnd/>
            <a:tailEnd/>
          </a:ln>
        </p:spPr>
        <p:txBody>
          <a:bodyPr/>
          <a:lstStyle/>
          <a:p>
            <a:pPr defTabSz="595313"/>
            <a:fld id="{ECBD005E-2F09-4DE4-962C-D192B417F327}" type="datetime1">
              <a:rPr lang="ru-RU" smtClean="0">
                <a:latin typeface="Calibri" pitchFamily="34" charset="0"/>
                <a:ea typeface="Arial Unicode MS" pitchFamily="34" charset="-128"/>
                <a:cs typeface="Arial Unicode MS" pitchFamily="34" charset="-128"/>
              </a:rPr>
              <a:pPr defTabSz="595313"/>
              <a:t>02.10.2012</a:t>
            </a:fld>
            <a:endParaRPr lang="en-US" smtClean="0">
              <a:latin typeface="Calibri" pitchFamily="34" charset="0"/>
              <a:ea typeface="Arial Unicode MS" pitchFamily="34" charset="-128"/>
              <a:cs typeface="Arial Unicode MS" pitchFamily="34" charset="-128"/>
            </a:endParaRPr>
          </a:p>
        </p:txBody>
      </p:sp>
      <p:sp>
        <p:nvSpPr>
          <p:cNvPr id="18435" name="Rectangle 12"/>
          <p:cNvSpPr>
            <a:spLocks noGrp="1" noChangeArrowheads="1"/>
          </p:cNvSpPr>
          <p:nvPr>
            <p:ph type="sldNum" sz="quarter"/>
          </p:nvPr>
        </p:nvSpPr>
        <p:spPr>
          <a:noFill/>
          <a:ln>
            <a:miter lim="800000"/>
            <a:headEnd/>
            <a:tailEnd/>
          </a:ln>
        </p:spPr>
        <p:txBody>
          <a:bodyPr/>
          <a:lstStyle/>
          <a:p>
            <a:pPr defTabSz="595313"/>
            <a:fld id="{AE080EFF-04E4-4D29-A753-F4A56C5721C4}" type="slidenum">
              <a:rPr lang="en-US" smtClean="0"/>
              <a:pPr defTabSz="595313"/>
              <a:t>1</a:t>
            </a:fld>
            <a:endParaRPr lang="en-US" smtClean="0"/>
          </a:p>
        </p:txBody>
      </p:sp>
      <p:sp>
        <p:nvSpPr>
          <p:cNvPr id="18436" name="Text Box 1"/>
          <p:cNvSpPr>
            <a:spLocks noGrp="1" noRot="1" noChangeAspect="1" noChangeArrowheads="1" noTextEdit="1"/>
          </p:cNvSpPr>
          <p:nvPr>
            <p:ph type="sldImg"/>
          </p:nvPr>
        </p:nvSpPr>
        <p:spPr>
          <a:xfrm>
            <a:off x="1473200" y="827088"/>
            <a:ext cx="3722688" cy="2792412"/>
          </a:xfrm>
          <a:solidFill>
            <a:srgbClr val="FFFFFF"/>
          </a:solidFill>
          <a:ln>
            <a:noFill/>
          </a:ln>
        </p:spPr>
      </p:sp>
      <p:sp>
        <p:nvSpPr>
          <p:cNvPr id="18437" name="Text Box 2"/>
          <p:cNvSpPr>
            <a:spLocks noGrp="1" noChangeArrowheads="1"/>
          </p:cNvSpPr>
          <p:nvPr>
            <p:ph type="body" idx="1"/>
          </p:nvPr>
        </p:nvSpPr>
        <p:spPr>
          <a:xfrm>
            <a:off x="665751" y="3970962"/>
            <a:ext cx="5337586" cy="5211989"/>
          </a:xfrm>
          <a:noFill/>
        </p:spPr>
        <p:txBody>
          <a:bodyPr wrap="none" anchor="ctr"/>
          <a:lstStyle/>
          <a:p>
            <a:pPr eaLnBrk="1" hangingPunct="1">
              <a:spcBef>
                <a:spcPts val="525"/>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US" sz="1400" smtClean="0">
              <a:latin typeface="Calibri" pitchFamily="34" charset="0"/>
              <a:ea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Окно консоли</a:t>
            </a:r>
            <a:r>
              <a:rPr lang="ru-RU" sz="1000" baseline="0" dirty="0" smtClean="0"/>
              <a:t> ядра </a:t>
            </a:r>
            <a:r>
              <a:rPr lang="ru-RU" sz="1000" baseline="0" dirty="0" err="1" smtClean="0"/>
              <a:t>акада</a:t>
            </a:r>
            <a:r>
              <a:rPr lang="ru-RU" sz="1000" baseline="0" dirty="0" smtClean="0"/>
              <a:t>, это обычное окно </a:t>
            </a:r>
            <a:r>
              <a:rPr lang="en-US" sz="1000" baseline="0" dirty="0" smtClean="0"/>
              <a:t>windows </a:t>
            </a:r>
            <a:r>
              <a:rPr lang="ru-RU" sz="1000" baseline="0" dirty="0" smtClean="0"/>
              <a:t>командной строки. </a:t>
            </a:r>
          </a:p>
          <a:p>
            <a:r>
              <a:rPr lang="ru-RU" sz="1000" baseline="0" dirty="0" smtClean="0"/>
              <a:t>Но в этом окне, можно писать команды для </a:t>
            </a:r>
            <a:r>
              <a:rPr lang="ru-RU" sz="1000" baseline="0" dirty="0" err="1" smtClean="0"/>
              <a:t>акада</a:t>
            </a:r>
            <a:r>
              <a:rPr lang="ru-RU" sz="1000" baseline="0" dirty="0" smtClean="0"/>
              <a:t>, получать ответы и подсказки, как и в командной строке </a:t>
            </a:r>
            <a:r>
              <a:rPr lang="ru-RU" sz="1000" baseline="0" dirty="0" err="1" smtClean="0"/>
              <a:t>акада</a:t>
            </a:r>
            <a:r>
              <a:rPr lang="ru-RU" sz="1000" baseline="0" dirty="0" smtClean="0"/>
              <a:t>.</a:t>
            </a:r>
          </a:p>
          <a:p>
            <a:r>
              <a:rPr lang="ru-RU" sz="1000" baseline="0" dirty="0" smtClean="0"/>
              <a:t>Другими словами, консоль и есть единственный интерфейс для прямой работы с ядром. </a:t>
            </a:r>
          </a:p>
          <a:p>
            <a:endParaRPr lang="ru-RU" baseline="0" dirty="0" smtClean="0"/>
          </a:p>
        </p:txBody>
      </p:sp>
      <p:sp>
        <p:nvSpPr>
          <p:cNvPr id="4" name="Дата 3"/>
          <p:cNvSpPr>
            <a:spLocks noGrp="1"/>
          </p:cNvSpPr>
          <p:nvPr>
            <p:ph type="dt" idx="10"/>
          </p:nvPr>
        </p:nvSpPr>
        <p:spPr/>
        <p:txBody>
          <a:bodyPr/>
          <a:lstStyle/>
          <a:p>
            <a:pPr>
              <a:defRPr/>
            </a:pPr>
            <a:fld id="{DE9035F2-9AD9-457B-8A4B-63485912FD0D}"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Образ слайда 1"/>
          <p:cNvSpPr>
            <a:spLocks noGrp="1" noRot="1" noChangeAspect="1" noTextEdit="1"/>
          </p:cNvSpPr>
          <p:nvPr>
            <p:ph type="sldImg"/>
          </p:nvPr>
        </p:nvSpPr>
        <p:spPr>
          <a:ln/>
        </p:spPr>
      </p:sp>
      <p:sp>
        <p:nvSpPr>
          <p:cNvPr id="21507" name="Заметки 2"/>
          <p:cNvSpPr>
            <a:spLocks noGrp="1"/>
          </p:cNvSpPr>
          <p:nvPr>
            <p:ph type="body" idx="1"/>
          </p:nvPr>
        </p:nvSpPr>
        <p:spPr>
          <a:noFill/>
        </p:spPr>
        <p:txBody>
          <a:bodyPr/>
          <a:lstStyle/>
          <a:p>
            <a:r>
              <a:rPr lang="ru-RU" sz="1000" dirty="0" smtClean="0">
                <a:latin typeface="Times New Roman" pitchFamily="18" charset="0"/>
              </a:rPr>
              <a:t>Текущая</a:t>
            </a:r>
            <a:r>
              <a:rPr lang="ru-RU" sz="1000" baseline="0" dirty="0" smtClean="0">
                <a:latin typeface="Times New Roman" pitchFamily="18" charset="0"/>
              </a:rPr>
              <a:t> версия </a:t>
            </a:r>
            <a:r>
              <a:rPr lang="en-US" sz="1000" baseline="0" dirty="0" smtClean="0">
                <a:latin typeface="Times New Roman" pitchFamily="18" charset="0"/>
              </a:rPr>
              <a:t>AcCoreConsole.exe </a:t>
            </a:r>
            <a:r>
              <a:rPr lang="ru-RU" sz="1000" baseline="0" dirty="0" smtClean="0">
                <a:latin typeface="Times New Roman" pitchFamily="18" charset="0"/>
              </a:rPr>
              <a:t>– это первая проба – первая проба нового продукта.</a:t>
            </a:r>
          </a:p>
          <a:p>
            <a:r>
              <a:rPr lang="ru-RU" sz="1000" baseline="0" dirty="0" smtClean="0">
                <a:latin typeface="Times New Roman" pitchFamily="18" charset="0"/>
              </a:rPr>
              <a:t>Скорее, продукт ориентирован не для широкой публики.</a:t>
            </a:r>
          </a:p>
          <a:p>
            <a:r>
              <a:rPr lang="ru-RU" sz="1000" baseline="0" dirty="0" smtClean="0">
                <a:latin typeface="Times New Roman" pitchFamily="18" charset="0"/>
              </a:rPr>
              <a:t>Здесь есть ограничения, часть из которых, я надеюсь снимется в следующей версии, а часть возможно останется.</a:t>
            </a:r>
          </a:p>
          <a:p>
            <a:pPr marL="342900" indent="-342900">
              <a:buAutoNum type="arabicPeriod"/>
            </a:pPr>
            <a:r>
              <a:rPr lang="ru-RU" sz="1000" baseline="0" dirty="0" smtClean="0">
                <a:latin typeface="Times New Roman" pitchFamily="18" charset="0"/>
              </a:rPr>
              <a:t>Программа совсем не поддерживает </a:t>
            </a:r>
            <a:r>
              <a:rPr lang="en-US" sz="1000" baseline="0" dirty="0" smtClean="0">
                <a:latin typeface="Times New Roman" pitchFamily="18" charset="0"/>
              </a:rPr>
              <a:t>COM</a:t>
            </a:r>
            <a:r>
              <a:rPr lang="ru-RU" sz="1000" baseline="0" dirty="0" smtClean="0">
                <a:latin typeface="Times New Roman" pitchFamily="18" charset="0"/>
              </a:rPr>
              <a:t> «</a:t>
            </a:r>
            <a:r>
              <a:rPr kumimoji="1" lang="ru-RU" sz="1000" b="0" i="0" kern="1200" dirty="0" err="1" smtClean="0">
                <a:solidFill>
                  <a:srgbClr val="000000"/>
                </a:solidFill>
                <a:latin typeface="Times New Roman" charset="0"/>
                <a:ea typeface="Arial" charset="0"/>
                <a:cs typeface="Arial" pitchFamily="34" charset="0"/>
              </a:rPr>
              <a:t>Component</a:t>
            </a:r>
            <a:r>
              <a:rPr kumimoji="1" lang="ru-RU" sz="1000" b="0" i="0" kern="1200" dirty="0" smtClean="0">
                <a:solidFill>
                  <a:srgbClr val="000000"/>
                </a:solidFill>
                <a:latin typeface="Times New Roman" charset="0"/>
                <a:ea typeface="Arial" charset="0"/>
                <a:cs typeface="Arial" pitchFamily="34" charset="0"/>
              </a:rPr>
              <a:t> </a:t>
            </a:r>
            <a:r>
              <a:rPr kumimoji="1" lang="ru-RU" sz="1000" b="0" i="0" kern="1200" dirty="0" err="1" smtClean="0">
                <a:solidFill>
                  <a:srgbClr val="000000"/>
                </a:solidFill>
                <a:latin typeface="Times New Roman" charset="0"/>
                <a:ea typeface="Arial" charset="0"/>
                <a:cs typeface="Arial" pitchFamily="34" charset="0"/>
              </a:rPr>
              <a:t>Object</a:t>
            </a:r>
            <a:r>
              <a:rPr kumimoji="1" lang="ru-RU" sz="1000" b="0" i="0" kern="1200" dirty="0" smtClean="0">
                <a:solidFill>
                  <a:srgbClr val="000000"/>
                </a:solidFill>
                <a:latin typeface="Times New Roman" charset="0"/>
                <a:ea typeface="Arial" charset="0"/>
                <a:cs typeface="Arial" pitchFamily="34" charset="0"/>
              </a:rPr>
              <a:t> </a:t>
            </a:r>
            <a:r>
              <a:rPr kumimoji="1" lang="ru-RU" sz="1000" b="0" i="0" kern="1200" dirty="0" err="1" smtClean="0">
                <a:solidFill>
                  <a:srgbClr val="000000"/>
                </a:solidFill>
                <a:latin typeface="Times New Roman" charset="0"/>
                <a:ea typeface="Arial" charset="0"/>
                <a:cs typeface="Arial" pitchFamily="34" charset="0"/>
              </a:rPr>
              <a:t>Mode</a:t>
            </a:r>
            <a:r>
              <a:rPr kumimoji="1" lang="ru-RU" sz="1000" b="0" i="0" kern="1200" dirty="0" smtClean="0">
                <a:solidFill>
                  <a:srgbClr val="000000"/>
                </a:solidFill>
                <a:latin typeface="Times New Roman" charset="0"/>
                <a:ea typeface="Arial" charset="0"/>
                <a:cs typeface="Arial" pitchFamily="34" charset="0"/>
              </a:rPr>
              <a:t>»</a:t>
            </a:r>
            <a:r>
              <a:rPr kumimoji="1" lang="ru-RU" sz="1000" b="0" i="0" kern="1200" dirty="0" err="1" smtClean="0">
                <a:solidFill>
                  <a:srgbClr val="000000"/>
                </a:solidFill>
                <a:latin typeface="Times New Roman" charset="0"/>
                <a:ea typeface="Arial" charset="0"/>
                <a:cs typeface="Arial" pitchFamily="34" charset="0"/>
              </a:rPr>
              <a:t>l</a:t>
            </a:r>
            <a:r>
              <a:rPr kumimoji="1" lang="ru-RU" sz="1000" b="0" i="0" kern="1200" dirty="0" smtClean="0">
                <a:solidFill>
                  <a:srgbClr val="000000"/>
                </a:solidFill>
                <a:latin typeface="Times New Roman" charset="0"/>
                <a:ea typeface="Arial" charset="0"/>
                <a:cs typeface="Arial" pitchFamily="34" charset="0"/>
              </a:rPr>
              <a:t> — «объектная модель компонентов»</a:t>
            </a:r>
          </a:p>
          <a:p>
            <a:pPr marL="342900" indent="-342900">
              <a:buAutoNum type="arabicPeriod"/>
            </a:pPr>
            <a:r>
              <a:rPr kumimoji="1" lang="ru-RU" sz="1000" b="0" i="0" kern="1200" dirty="0" smtClean="0">
                <a:solidFill>
                  <a:srgbClr val="000000"/>
                </a:solidFill>
                <a:latin typeface="Times New Roman" charset="0"/>
                <a:cs typeface="Arial" pitchFamily="34" charset="0"/>
              </a:rPr>
              <a:t>В программе пока не работает кириллица, т.е в программе совсем нельзя использовать русские буквы.</a:t>
            </a:r>
          </a:p>
          <a:p>
            <a:pPr marL="342900" indent="-342900">
              <a:buAutoNum type="arabicPeriod"/>
            </a:pPr>
            <a:r>
              <a:rPr kumimoji="1" lang="ru-RU" sz="1000" b="0" i="0" kern="1200" dirty="0" smtClean="0">
                <a:solidFill>
                  <a:srgbClr val="000000"/>
                </a:solidFill>
                <a:latin typeface="Times New Roman" pitchFamily="18" charset="0"/>
                <a:cs typeface="Arial" pitchFamily="34" charset="0"/>
              </a:rPr>
              <a:t>Из</a:t>
            </a:r>
            <a:r>
              <a:rPr kumimoji="1" lang="ru-RU" sz="1000" b="0" i="0" kern="1200" baseline="0" dirty="0" smtClean="0">
                <a:solidFill>
                  <a:srgbClr val="000000"/>
                </a:solidFill>
                <a:latin typeface="Times New Roman" pitchFamily="18" charset="0"/>
                <a:cs typeface="Arial" pitchFamily="34" charset="0"/>
              </a:rPr>
              <a:t> за отсутствия поддержки русского языка, программа работает исключительно с Английским интерфейсом</a:t>
            </a:r>
          </a:p>
          <a:p>
            <a:pPr marL="342900" indent="-342900">
              <a:buNone/>
            </a:pPr>
            <a:r>
              <a:rPr kumimoji="1" lang="ru-RU" sz="1000" b="0" i="0" kern="1200" baseline="0" dirty="0" smtClean="0">
                <a:solidFill>
                  <a:srgbClr val="000000"/>
                </a:solidFill>
                <a:latin typeface="Times New Roman" pitchFamily="18" charset="0"/>
                <a:cs typeface="Arial" pitchFamily="34" charset="0"/>
              </a:rPr>
              <a:t>Но есть и преимущества!</a:t>
            </a:r>
          </a:p>
          <a:p>
            <a:pPr marL="342900" indent="-342900">
              <a:buAutoNum type="arabicPeriod"/>
            </a:pPr>
            <a:r>
              <a:rPr kumimoji="1" lang="ru-RU" sz="1000" b="0" i="0" kern="1200" baseline="0" dirty="0" smtClean="0">
                <a:solidFill>
                  <a:srgbClr val="000000"/>
                </a:solidFill>
                <a:latin typeface="Times New Roman" pitchFamily="18" charset="0"/>
                <a:cs typeface="Arial" pitchFamily="34" charset="0"/>
              </a:rPr>
              <a:t>Очень высокая скорость работы, особенно открытие файлов и регенерация и сохранение модели.</a:t>
            </a:r>
          </a:p>
          <a:p>
            <a:pPr marL="342900" indent="-342900">
              <a:buAutoNum type="arabicPeriod"/>
            </a:pPr>
            <a:r>
              <a:rPr kumimoji="1" lang="ru-RU" sz="1000" b="0" i="0" kern="1200" dirty="0" smtClean="0">
                <a:solidFill>
                  <a:srgbClr val="000000"/>
                </a:solidFill>
                <a:latin typeface="Times New Roman" charset="0"/>
                <a:cs typeface="Arial" pitchFamily="34" charset="0"/>
              </a:rPr>
              <a:t>Простота использования</a:t>
            </a:r>
            <a:r>
              <a:rPr kumimoji="1" lang="ru-RU" sz="1000" b="0" i="0" kern="1200" baseline="0" dirty="0" smtClean="0">
                <a:solidFill>
                  <a:srgbClr val="000000"/>
                </a:solidFill>
                <a:latin typeface="Times New Roman" charset="0"/>
                <a:cs typeface="Arial" pitchFamily="34" charset="0"/>
              </a:rPr>
              <a:t> – стандартная командная строка</a:t>
            </a:r>
          </a:p>
          <a:p>
            <a:pPr marL="342900" indent="-342900">
              <a:buAutoNum type="arabicPeriod"/>
            </a:pPr>
            <a:r>
              <a:rPr kumimoji="1" lang="ru-RU" sz="1000" b="0" i="0" kern="1200" baseline="0" dirty="0" smtClean="0">
                <a:solidFill>
                  <a:srgbClr val="000000"/>
                </a:solidFill>
                <a:latin typeface="Times New Roman" charset="0"/>
                <a:cs typeface="Arial" pitchFamily="34" charset="0"/>
              </a:rPr>
              <a:t>Возможность использования многопоточных изменений.</a:t>
            </a:r>
            <a:endParaRPr kumimoji="1" lang="ru-RU" sz="1000" b="0" i="0" kern="1200" dirty="0" smtClean="0">
              <a:solidFill>
                <a:srgbClr val="000000"/>
              </a:solidFill>
              <a:latin typeface="Times New Roman" charset="0"/>
              <a:cs typeface="Arial" pitchFamily="34" charset="0"/>
            </a:endParaRPr>
          </a:p>
        </p:txBody>
      </p:sp>
      <p:sp>
        <p:nvSpPr>
          <p:cNvPr id="21508" name="Дата 3"/>
          <p:cNvSpPr>
            <a:spLocks noGrp="1"/>
          </p:cNvSpPr>
          <p:nvPr>
            <p:ph type="dt" sz="quarter"/>
          </p:nvPr>
        </p:nvSpPr>
        <p:spPr>
          <a:noFill/>
          <a:ln>
            <a:miter lim="800000"/>
            <a:headEnd/>
            <a:tailEnd/>
          </a:ln>
        </p:spPr>
        <p:txBody>
          <a:bodyPr/>
          <a:lstStyle/>
          <a:p>
            <a:pPr defTabSz="595313"/>
            <a:fld id="{7DBE599A-BC44-4480-AD42-0E0D53CD41FE}" type="datetime1">
              <a:rPr lang="ru-RU" smtClean="0">
                <a:latin typeface="Calibri" pitchFamily="34" charset="0"/>
                <a:ea typeface="Arial Unicode MS" pitchFamily="34" charset="-128"/>
                <a:cs typeface="Arial Unicode MS" pitchFamily="34" charset="-128"/>
              </a:rPr>
              <a:pPr defTabSz="595313"/>
              <a:t>02.10.2012</a:t>
            </a:fld>
            <a:endParaRPr lang="en-US" smtClean="0">
              <a:latin typeface="Calibri" pitchFamily="34" charset="0"/>
              <a:ea typeface="Arial Unicode MS" pitchFamily="34" charset="-128"/>
              <a:cs typeface="Arial Unicode MS" pitchFamily="34" charset="-128"/>
            </a:endParaRPr>
          </a:p>
        </p:txBody>
      </p:sp>
      <p:sp>
        <p:nvSpPr>
          <p:cNvPr id="21509" name="Номер слайда 4"/>
          <p:cNvSpPr>
            <a:spLocks noGrp="1"/>
          </p:cNvSpPr>
          <p:nvPr>
            <p:ph type="sldNum" sz="quarter"/>
          </p:nvPr>
        </p:nvSpPr>
        <p:spPr>
          <a:noFill/>
          <a:ln>
            <a:miter lim="800000"/>
            <a:headEnd/>
            <a:tailEnd/>
          </a:ln>
        </p:spPr>
        <p:txBody>
          <a:bodyPr/>
          <a:lstStyle/>
          <a:p>
            <a:pPr defTabSz="595313"/>
            <a:fld id="{3CD4175B-9DFD-4B42-A8C6-F38A6990F5C6}" type="slidenum">
              <a:rPr lang="en-US" smtClean="0"/>
              <a:pPr defTabSz="595313"/>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685800" indent="-685800" defTabSz="596756">
              <a:spcBef>
                <a:spcPts val="664"/>
              </a:spcBef>
              <a:buClr>
                <a:schemeClr val="bg1"/>
              </a:buClr>
              <a:buFont typeface="Arial" pitchFamily="34" charset="0"/>
              <a:buChar char="•"/>
              <a:defRPr/>
            </a:pPr>
            <a:r>
              <a:rPr lang="ru-RU" sz="1000" dirty="0" smtClean="0"/>
              <a:t>Запуск и простейшие действия</a:t>
            </a:r>
            <a:endParaRPr lang="en-US" sz="1000" dirty="0" smtClean="0"/>
          </a:p>
          <a:p>
            <a:pPr marL="1217613" lvl="1" indent="-685800" defTabSz="596756">
              <a:spcBef>
                <a:spcPts val="664"/>
              </a:spcBef>
              <a:buClr>
                <a:schemeClr val="bg1"/>
              </a:buClr>
              <a:buFont typeface="Arial" pitchFamily="34" charset="0"/>
              <a:buChar char="•"/>
              <a:defRPr/>
            </a:pPr>
            <a:r>
              <a:rPr lang="en-US" sz="1000" dirty="0" smtClean="0"/>
              <a:t>Cmd.exe – </a:t>
            </a:r>
            <a:r>
              <a:rPr lang="ru-RU" sz="1000" dirty="0" smtClean="0"/>
              <a:t>обработчик команд </a:t>
            </a:r>
            <a:r>
              <a:rPr lang="en-US" sz="1000" dirty="0" smtClean="0"/>
              <a:t>Windows</a:t>
            </a:r>
          </a:p>
          <a:p>
            <a:pPr marL="1217613" lvl="1" indent="-685800" defTabSz="596756">
              <a:spcBef>
                <a:spcPts val="664"/>
              </a:spcBef>
              <a:buClr>
                <a:schemeClr val="bg1"/>
              </a:buClr>
              <a:buFont typeface="Arial" pitchFamily="34" charset="0"/>
              <a:buChar char="•"/>
              <a:defRPr/>
            </a:pPr>
            <a:r>
              <a:rPr lang="ru-RU" sz="1000" dirty="0" smtClean="0"/>
              <a:t>*.</a:t>
            </a:r>
            <a:r>
              <a:rPr lang="en-US" sz="1000" dirty="0" smtClean="0"/>
              <a:t>SCR		– </a:t>
            </a:r>
            <a:r>
              <a:rPr lang="ru-RU" sz="1000" dirty="0" smtClean="0"/>
              <a:t>командный сценарий </a:t>
            </a:r>
            <a:r>
              <a:rPr lang="en-US" sz="1000" dirty="0" smtClean="0"/>
              <a:t>AutoCAD</a:t>
            </a:r>
            <a:endParaRPr lang="ru-RU" sz="1000" dirty="0" smtClean="0"/>
          </a:p>
          <a:p>
            <a:pPr marL="685800" indent="-685800" defTabSz="596756">
              <a:spcBef>
                <a:spcPts val="664"/>
              </a:spcBef>
              <a:buClr>
                <a:schemeClr val="bg1"/>
              </a:buClr>
              <a:buFont typeface="Arial" pitchFamily="34" charset="0"/>
              <a:buChar char="•"/>
              <a:defRPr/>
            </a:pPr>
            <a:r>
              <a:rPr lang="ru-RU" sz="1000" dirty="0" smtClean="0"/>
              <a:t>Программная обработка</a:t>
            </a:r>
          </a:p>
          <a:p>
            <a:pPr marL="1217613" lvl="1" indent="-685800" defTabSz="596756">
              <a:spcBef>
                <a:spcPts val="664"/>
              </a:spcBef>
              <a:buClr>
                <a:schemeClr val="bg1"/>
              </a:buClr>
              <a:buFont typeface="Arial" pitchFamily="34" charset="0"/>
              <a:buChar char="•"/>
              <a:defRPr/>
            </a:pPr>
            <a:r>
              <a:rPr lang="en-US" sz="1000" dirty="0" smtClean="0"/>
              <a:t>LISP 	(LOAD …</a:t>
            </a:r>
          </a:p>
          <a:p>
            <a:pPr marL="1635125" lvl="2" indent="-571500" defTabSz="596756">
              <a:spcBef>
                <a:spcPts val="664"/>
              </a:spcBef>
              <a:buClr>
                <a:schemeClr val="bg1"/>
              </a:buClr>
              <a:buFont typeface="Arial" pitchFamily="34" charset="0"/>
              <a:buChar char="•"/>
              <a:defRPr/>
            </a:pPr>
            <a:r>
              <a:rPr lang="en-US" sz="1000" dirty="0" smtClean="0"/>
              <a:t>   .</a:t>
            </a:r>
            <a:r>
              <a:rPr lang="en-US" sz="1000" dirty="0" err="1" smtClean="0"/>
              <a:t>vlx</a:t>
            </a:r>
            <a:r>
              <a:rPr lang="en-US" sz="1000" dirty="0" smtClean="0"/>
              <a:t>  .</a:t>
            </a:r>
            <a:r>
              <a:rPr lang="en-US" sz="1000" dirty="0" err="1" smtClean="0"/>
              <a:t>fas</a:t>
            </a:r>
            <a:r>
              <a:rPr lang="en-US" sz="1000" dirty="0" smtClean="0"/>
              <a:t>  .</a:t>
            </a:r>
            <a:r>
              <a:rPr lang="en-US" sz="1000" dirty="0" err="1" smtClean="0"/>
              <a:t>lsp</a:t>
            </a:r>
            <a:endParaRPr lang="en-US" sz="1000" dirty="0" smtClean="0"/>
          </a:p>
          <a:p>
            <a:pPr marL="1217613" lvl="1" indent="-685800" defTabSz="596756">
              <a:spcBef>
                <a:spcPts val="664"/>
              </a:spcBef>
              <a:buClr>
                <a:schemeClr val="bg1"/>
              </a:buClr>
              <a:buFont typeface="Arial" pitchFamily="34" charset="0"/>
              <a:buChar char="•"/>
              <a:defRPr/>
            </a:pPr>
            <a:r>
              <a:rPr lang="en-US" sz="1000" dirty="0" smtClean="0"/>
              <a:t>ARX 	(ARXLOAD …</a:t>
            </a:r>
          </a:p>
          <a:p>
            <a:pPr marL="1749425" lvl="2" indent="-685800" defTabSz="596756">
              <a:spcBef>
                <a:spcPts val="664"/>
              </a:spcBef>
              <a:buClr>
                <a:schemeClr val="bg1"/>
              </a:buClr>
              <a:buFont typeface="Arial" pitchFamily="34" charset="0"/>
              <a:buChar char="•"/>
              <a:defRPr/>
            </a:pPr>
            <a:r>
              <a:rPr lang="en-US" sz="1000" dirty="0" smtClean="0"/>
              <a:t>  .</a:t>
            </a:r>
            <a:r>
              <a:rPr lang="en-US" sz="1000" dirty="0" err="1" smtClean="0"/>
              <a:t>arx</a:t>
            </a:r>
            <a:endParaRPr lang="en-US" sz="1000" dirty="0" smtClean="0"/>
          </a:p>
          <a:p>
            <a:pPr marL="1217613" lvl="1" indent="-685800" defTabSz="596756">
              <a:spcBef>
                <a:spcPts val="664"/>
              </a:spcBef>
              <a:buClr>
                <a:schemeClr val="bg1"/>
              </a:buClr>
              <a:buFont typeface="Arial" pitchFamily="34" charset="0"/>
              <a:buChar char="•"/>
              <a:defRPr/>
            </a:pPr>
            <a:r>
              <a:rPr lang="en-US" sz="1000" dirty="0" smtClean="0"/>
              <a:t>.NET 	NETLOAD …</a:t>
            </a:r>
          </a:p>
          <a:p>
            <a:pPr marL="1749425" lvl="2" indent="-685800" defTabSz="596756">
              <a:spcBef>
                <a:spcPts val="664"/>
              </a:spcBef>
              <a:buClr>
                <a:schemeClr val="bg1"/>
              </a:buClr>
              <a:buFont typeface="Arial" pitchFamily="34" charset="0"/>
              <a:buChar char="•"/>
              <a:defRPr/>
            </a:pPr>
            <a:r>
              <a:rPr lang="en-US" sz="1000" dirty="0" smtClean="0"/>
              <a:t>  .</a:t>
            </a:r>
            <a:r>
              <a:rPr lang="en-US" sz="1000" dirty="0" err="1" smtClean="0"/>
              <a:t>dll</a:t>
            </a:r>
            <a:endParaRPr lang="en-US" sz="1000" dirty="0" smtClean="0"/>
          </a:p>
        </p:txBody>
      </p:sp>
      <p:sp>
        <p:nvSpPr>
          <p:cNvPr id="4" name="Дата 3"/>
          <p:cNvSpPr>
            <a:spLocks noGrp="1"/>
          </p:cNvSpPr>
          <p:nvPr>
            <p:ph type="dt" idx="10"/>
          </p:nvPr>
        </p:nvSpPr>
        <p:spPr/>
        <p:txBody>
          <a:bodyPr/>
          <a:lstStyle/>
          <a:p>
            <a:pPr>
              <a:defRPr/>
            </a:pPr>
            <a:fld id="{F6A72FEF-F4EC-4684-A9D1-65BEED9CE5EC}"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12</a:t>
            </a:fld>
            <a:endParaRPr lang="en-US"/>
          </a:p>
        </p:txBody>
      </p:sp>
    </p:spTree>
    <p:extLst>
      <p:ext uri="{BB962C8B-B14F-4D97-AF65-F5344CB8AC3E}">
        <p14:creationId xmlns:p14="http://schemas.microsoft.com/office/powerpoint/2010/main" xmlns="" val="6018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000" dirty="0" smtClean="0"/>
              <a:t>Bat</a:t>
            </a:r>
            <a:r>
              <a:rPr lang="en-US" sz="1000" baseline="0" dirty="0" smtClean="0"/>
              <a:t> </a:t>
            </a:r>
            <a:r>
              <a:rPr lang="ru-RU" sz="1000" baseline="0" dirty="0" smtClean="0"/>
              <a:t>файл – самый простой способ передачи команд и параметров в командную строку </a:t>
            </a:r>
            <a:r>
              <a:rPr lang="en-US" sz="1000" baseline="0" dirty="0" smtClean="0"/>
              <a:t>windows.</a:t>
            </a:r>
            <a:endParaRPr lang="ru-RU" sz="1000" baseline="0" dirty="0" smtClean="0"/>
          </a:p>
          <a:p>
            <a:r>
              <a:rPr lang="ru-RU" sz="1000" baseline="0" dirty="0" smtClean="0"/>
              <a:t>В коде на слайде:</a:t>
            </a:r>
            <a:endParaRPr lang="en-US" sz="1000" baseline="0" dirty="0" smtClean="0"/>
          </a:p>
          <a:p>
            <a:pPr marL="342900" indent="-342900">
              <a:buAutoNum type="arabicPeriod"/>
            </a:pPr>
            <a:r>
              <a:rPr lang="ru-RU" sz="1000" baseline="0" dirty="0" smtClean="0"/>
              <a:t>Открываем </a:t>
            </a:r>
            <a:r>
              <a:rPr lang="en-US" sz="1000" baseline="0" dirty="0" err="1" smtClean="0"/>
              <a:t>dwg</a:t>
            </a:r>
            <a:r>
              <a:rPr lang="en-US" sz="1000" baseline="0" dirty="0" smtClean="0"/>
              <a:t> </a:t>
            </a:r>
            <a:r>
              <a:rPr lang="ru-RU" sz="1000" baseline="0" dirty="0" smtClean="0"/>
              <a:t>файл с помощью ядра </a:t>
            </a:r>
            <a:r>
              <a:rPr lang="ru-RU" sz="1000" baseline="0" dirty="0" err="1" smtClean="0"/>
              <a:t>акада</a:t>
            </a:r>
            <a:r>
              <a:rPr lang="ru-RU" sz="1000" baseline="0" dirty="0" smtClean="0"/>
              <a:t>.</a:t>
            </a:r>
          </a:p>
          <a:p>
            <a:pPr marL="342900" indent="-342900">
              <a:buAutoNum type="arabicPeriod"/>
            </a:pPr>
            <a:r>
              <a:rPr lang="ru-RU" sz="1000" baseline="0" dirty="0" smtClean="0"/>
              <a:t>Запускаем для файла </a:t>
            </a:r>
            <a:r>
              <a:rPr lang="ru-RU" sz="1000" baseline="0" dirty="0" err="1" smtClean="0"/>
              <a:t>скрипт</a:t>
            </a:r>
            <a:endParaRPr lang="ru-RU" sz="1000" baseline="0" dirty="0" smtClean="0"/>
          </a:p>
          <a:p>
            <a:pPr marL="342900" indent="-342900">
              <a:buAutoNum type="arabicPeriod"/>
            </a:pPr>
            <a:r>
              <a:rPr lang="ru-RU" sz="1000" baseline="0" dirty="0" smtClean="0"/>
              <a:t>Передаем параметр языка для консоли</a:t>
            </a:r>
          </a:p>
          <a:p>
            <a:pPr marL="342900" indent="-342900">
              <a:buAutoNum type="arabicPeriod"/>
            </a:pPr>
            <a:r>
              <a:rPr lang="en-US" sz="1000" baseline="0" dirty="0" smtClean="0"/>
              <a:t>PAUSE</a:t>
            </a:r>
            <a:r>
              <a:rPr lang="ru-RU" sz="1000" baseline="0" dirty="0" smtClean="0"/>
              <a:t> – останавливаем работу программы, чтоб по завершению, окно консоли осталось на экране.</a:t>
            </a:r>
          </a:p>
          <a:p>
            <a:pPr marL="342900" indent="-342900">
              <a:buNone/>
            </a:pPr>
            <a:r>
              <a:rPr lang="ru-RU" sz="1000" baseline="0" dirty="0" smtClean="0"/>
              <a:t>Это самый простой код, который можно адаптировать под любые задачи – я думаю, этот код будет базовым для ваших экспериментов.</a:t>
            </a:r>
          </a:p>
        </p:txBody>
      </p:sp>
      <p:sp>
        <p:nvSpPr>
          <p:cNvPr id="4" name="Дата 3"/>
          <p:cNvSpPr>
            <a:spLocks noGrp="1"/>
          </p:cNvSpPr>
          <p:nvPr>
            <p:ph type="dt" idx="10"/>
          </p:nvPr>
        </p:nvSpPr>
        <p:spPr/>
        <p:txBody>
          <a:bodyPr/>
          <a:lstStyle/>
          <a:p>
            <a:pPr>
              <a:defRPr/>
            </a:pPr>
            <a:fld id="{82082732-A2C0-465B-B298-292679897335}"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13</a:t>
            </a:fld>
            <a:endParaRPr lang="en-US"/>
          </a:p>
        </p:txBody>
      </p:sp>
    </p:spTree>
    <p:extLst>
      <p:ext uri="{BB962C8B-B14F-4D97-AF65-F5344CB8AC3E}">
        <p14:creationId xmlns:p14="http://schemas.microsoft.com/office/powerpoint/2010/main" xmlns="" val="856646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Если из</a:t>
            </a:r>
            <a:r>
              <a:rPr lang="ru-RU" sz="1000" baseline="0" dirty="0" smtClean="0"/>
              <a:t> </a:t>
            </a:r>
            <a:r>
              <a:rPr lang="en-US" sz="1000" baseline="0" dirty="0" smtClean="0"/>
              <a:t>bat </a:t>
            </a:r>
            <a:r>
              <a:rPr lang="ru-RU" sz="1000" baseline="0" dirty="0" smtClean="0"/>
              <a:t>файла, код попадает в командную строку </a:t>
            </a:r>
            <a:r>
              <a:rPr lang="en-US" sz="1000" baseline="0" dirty="0" smtClean="0"/>
              <a:t>windows</a:t>
            </a:r>
            <a:r>
              <a:rPr lang="ru-RU" sz="1000" baseline="0" dirty="0" smtClean="0"/>
              <a:t>, то для </a:t>
            </a:r>
            <a:r>
              <a:rPr lang="en-US" sz="1000" baseline="0" dirty="0" err="1" smtClean="0"/>
              <a:t>accoreconsole</a:t>
            </a:r>
            <a:r>
              <a:rPr lang="en-US" sz="1000" baseline="0" dirty="0" smtClean="0"/>
              <a:t> </a:t>
            </a:r>
            <a:r>
              <a:rPr lang="ru-RU" sz="1000" baseline="0" dirty="0" smtClean="0"/>
              <a:t>– надо создавать командный сценарий </a:t>
            </a:r>
            <a:r>
              <a:rPr lang="en-US" sz="1000" baseline="0" dirty="0" smtClean="0"/>
              <a:t>AutoCAD</a:t>
            </a:r>
            <a:r>
              <a:rPr lang="ru-RU" sz="1000" baseline="0" dirty="0" smtClean="0"/>
              <a:t>. </a:t>
            </a:r>
          </a:p>
          <a:p>
            <a:pPr marL="0" marR="0" indent="0" algn="l" defTabSz="59531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ru-RU" sz="1000" dirty="0" smtClean="0"/>
              <a:t>По</a:t>
            </a:r>
            <a:r>
              <a:rPr lang="ru-RU" sz="1000" baseline="0" dirty="0" smtClean="0"/>
              <a:t> коду «Пример .</a:t>
            </a:r>
            <a:r>
              <a:rPr lang="en-US" sz="1000" baseline="0" dirty="0" err="1" smtClean="0"/>
              <a:t>scr</a:t>
            </a:r>
            <a:r>
              <a:rPr lang="en-US" sz="1000" baseline="0" dirty="0" smtClean="0"/>
              <a:t> </a:t>
            </a:r>
            <a:r>
              <a:rPr lang="ru-RU" sz="1000" baseline="0" dirty="0" smtClean="0"/>
              <a:t>файла»:</a:t>
            </a:r>
          </a:p>
          <a:p>
            <a:r>
              <a:rPr lang="ru-RU" sz="1000" dirty="0" smtClean="0"/>
              <a:t>1. Загружаем исполняемый LISP “</a:t>
            </a:r>
            <a:r>
              <a:rPr lang="ru-RU" sz="1000" dirty="0" err="1" smtClean="0"/>
              <a:t>tmp.lsp</a:t>
            </a:r>
            <a:r>
              <a:rPr lang="ru-RU" sz="1000" dirty="0" smtClean="0"/>
              <a:t>”</a:t>
            </a:r>
          </a:p>
          <a:p>
            <a:r>
              <a:rPr lang="ru-RU" sz="1000" dirty="0" smtClean="0"/>
              <a:t>2.</a:t>
            </a:r>
            <a:r>
              <a:rPr lang="ru-RU" sz="1000" baseline="0" dirty="0" smtClean="0"/>
              <a:t> </a:t>
            </a:r>
            <a:r>
              <a:rPr lang="ru-RU" sz="1000" dirty="0" smtClean="0"/>
              <a:t>Сохраняем результат в 2010 версии файла.  </a:t>
            </a:r>
          </a:p>
          <a:p>
            <a:r>
              <a:rPr lang="ru-RU" sz="1000" dirty="0" smtClean="0"/>
              <a:t>По</a:t>
            </a:r>
            <a:r>
              <a:rPr lang="ru-RU" sz="1000" baseline="0" dirty="0" smtClean="0"/>
              <a:t> окончанию работы </a:t>
            </a:r>
            <a:r>
              <a:rPr lang="ru-RU" sz="1000" baseline="0" dirty="0" err="1" smtClean="0"/>
              <a:t>скрипта</a:t>
            </a:r>
            <a:r>
              <a:rPr lang="ru-RU" sz="1000" baseline="0" dirty="0" smtClean="0"/>
              <a:t>, консоль закрывается.</a:t>
            </a:r>
            <a:endParaRPr lang="ru-RU" sz="1000" dirty="0" smtClean="0"/>
          </a:p>
        </p:txBody>
      </p:sp>
      <p:sp>
        <p:nvSpPr>
          <p:cNvPr id="4" name="Дата 3"/>
          <p:cNvSpPr>
            <a:spLocks noGrp="1"/>
          </p:cNvSpPr>
          <p:nvPr>
            <p:ph type="dt" idx="10"/>
          </p:nvPr>
        </p:nvSpPr>
        <p:spPr/>
        <p:txBody>
          <a:bodyPr/>
          <a:lstStyle/>
          <a:p>
            <a:pPr>
              <a:defRPr/>
            </a:pPr>
            <a:fld id="{EFE69D6B-8AAE-4D84-9C6C-22DC26E2219E}"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000" dirty="0" smtClean="0"/>
              <a:t>Возможность очень быстро открывать</a:t>
            </a:r>
            <a:r>
              <a:rPr lang="ru-RU" sz="1000" baseline="0" dirty="0" smtClean="0"/>
              <a:t> файлы, выполнять внутри программный код и закрывать или </a:t>
            </a:r>
            <a:r>
              <a:rPr lang="ru-RU" sz="1000" baseline="0" dirty="0" err="1" smtClean="0"/>
              <a:t>пересохранять</a:t>
            </a:r>
            <a:r>
              <a:rPr lang="ru-RU" sz="1000" baseline="0" dirty="0" smtClean="0"/>
              <a:t>, открывают перед нами много </a:t>
            </a:r>
            <a:r>
              <a:rPr lang="ru-RU" sz="1000" baseline="0" dirty="0" err="1" smtClean="0"/>
              <a:t>возмоностей</a:t>
            </a:r>
            <a:r>
              <a:rPr lang="ru-RU" sz="1000" baseline="0" dirty="0" smtClean="0"/>
              <a:t>.</a:t>
            </a:r>
          </a:p>
          <a:p>
            <a:pPr marL="342900" indent="-342900">
              <a:buAutoNum type="arabicPeriod"/>
            </a:pPr>
            <a:r>
              <a:rPr lang="ru-RU" sz="1000" baseline="0" dirty="0" smtClean="0"/>
              <a:t>Использование различных наработок на </a:t>
            </a:r>
            <a:r>
              <a:rPr lang="en-US" sz="1000" baseline="0" dirty="0" smtClean="0"/>
              <a:t>lisp, </a:t>
            </a:r>
            <a:r>
              <a:rPr lang="en-US" sz="1000" baseline="0" dirty="0" err="1" smtClean="0"/>
              <a:t>arx</a:t>
            </a:r>
            <a:r>
              <a:rPr lang="en-US" sz="1000" baseline="0" dirty="0" smtClean="0"/>
              <a:t>, </a:t>
            </a:r>
            <a:r>
              <a:rPr lang="en-US" sz="1000" baseline="0" dirty="0" err="1" smtClean="0"/>
              <a:t>.net</a:t>
            </a:r>
            <a:r>
              <a:rPr lang="en-US" sz="1000" baseline="0" dirty="0" smtClean="0"/>
              <a:t>, </a:t>
            </a:r>
            <a:r>
              <a:rPr lang="en-US" sz="1000" baseline="0" dirty="0" err="1" smtClean="0"/>
              <a:t>scr</a:t>
            </a:r>
            <a:endParaRPr lang="ru-RU" sz="1000" baseline="0" dirty="0" smtClean="0"/>
          </a:p>
          <a:p>
            <a:pPr marL="342900" indent="-342900">
              <a:buAutoNum type="arabicPeriod"/>
            </a:pPr>
            <a:r>
              <a:rPr lang="ru-RU" sz="1000" baseline="0" dirty="0" smtClean="0"/>
              <a:t>Создание программ для расчетов с получением данных из модели </a:t>
            </a:r>
            <a:r>
              <a:rPr lang="en-US" sz="1000" baseline="0" dirty="0" err="1" smtClean="0"/>
              <a:t>acad</a:t>
            </a:r>
            <a:endParaRPr lang="ru-RU" sz="1000" baseline="0" dirty="0" smtClean="0"/>
          </a:p>
          <a:p>
            <a:pPr marL="342900" indent="-342900">
              <a:buAutoNum type="arabicPeriod"/>
            </a:pPr>
            <a:r>
              <a:rPr lang="ru-RU" sz="1000" baseline="0" dirty="0" smtClean="0"/>
              <a:t>Пакетная обработка файлов с внесением различных изменений</a:t>
            </a:r>
          </a:p>
          <a:p>
            <a:pPr marL="342900" indent="-342900">
              <a:buAutoNum type="arabicPeriod"/>
            </a:pPr>
            <a:r>
              <a:rPr lang="ru-RU" sz="1000" baseline="0" dirty="0" smtClean="0"/>
              <a:t>Конвертация в различные форматы</a:t>
            </a:r>
          </a:p>
          <a:p>
            <a:pPr marL="342900" indent="-342900">
              <a:buAutoNum type="arabicPeriod"/>
            </a:pPr>
            <a:r>
              <a:rPr lang="ru-RU" sz="1000" baseline="0" dirty="0" smtClean="0"/>
              <a:t>Получение данных в другие программы</a:t>
            </a:r>
          </a:p>
          <a:p>
            <a:pPr marL="342900" indent="-342900">
              <a:buAutoNum type="arabicPeriod"/>
            </a:pPr>
            <a:r>
              <a:rPr lang="ru-RU" sz="1000" baseline="0" dirty="0" smtClean="0"/>
              <a:t>Преобразование проекта – комплексная работа с архитектурно – инженерными проектами</a:t>
            </a:r>
            <a:r>
              <a:rPr lang="ru-RU" baseline="0" dirty="0" smtClean="0"/>
              <a:t>. </a:t>
            </a:r>
            <a:endParaRPr lang="ru-RU" dirty="0"/>
          </a:p>
        </p:txBody>
      </p:sp>
      <p:sp>
        <p:nvSpPr>
          <p:cNvPr id="4" name="Дата 3"/>
          <p:cNvSpPr>
            <a:spLocks noGrp="1"/>
          </p:cNvSpPr>
          <p:nvPr>
            <p:ph type="dt" idx="10"/>
          </p:nvPr>
        </p:nvSpPr>
        <p:spPr/>
        <p:txBody>
          <a:bodyPr/>
          <a:lstStyle/>
          <a:p>
            <a:pPr>
              <a:defRPr/>
            </a:pPr>
            <a:fld id="{29837DAF-4A04-4112-A673-118CD14A17F2}"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15</a:t>
            </a:fld>
            <a:endParaRPr lang="en-US"/>
          </a:p>
        </p:txBody>
      </p:sp>
    </p:spTree>
    <p:extLst>
      <p:ext uri="{BB962C8B-B14F-4D97-AF65-F5344CB8AC3E}">
        <p14:creationId xmlns:p14="http://schemas.microsoft.com/office/powerpoint/2010/main" xmlns="" val="2524758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Многие годы, все мои коды были ориентированы на ресурсоемкие задачи.</a:t>
            </a:r>
          </a:p>
          <a:p>
            <a:r>
              <a:rPr lang="ru-RU" sz="1000" dirty="0" smtClean="0"/>
              <a:t> здесь анализ массивов данных</a:t>
            </a:r>
          </a:p>
          <a:p>
            <a:r>
              <a:rPr lang="ru-RU" sz="1000" dirty="0" smtClean="0"/>
              <a:t> Раскрой</a:t>
            </a:r>
          </a:p>
          <a:p>
            <a:r>
              <a:rPr lang="ru-RU" sz="1000" dirty="0" smtClean="0"/>
              <a:t> Каталогизация</a:t>
            </a:r>
          </a:p>
          <a:p>
            <a:r>
              <a:rPr lang="ru-RU" sz="1000" dirty="0" smtClean="0"/>
              <a:t> Акустическая задача</a:t>
            </a:r>
          </a:p>
          <a:p>
            <a:r>
              <a:rPr lang="ru-RU" sz="1000" dirty="0" smtClean="0"/>
              <a:t> различные геодезические,</a:t>
            </a:r>
            <a:r>
              <a:rPr lang="ru-RU" sz="1000" baseline="0" dirty="0" smtClean="0"/>
              <a:t> геологические, математические проблемы…</a:t>
            </a:r>
          </a:p>
          <a:p>
            <a:r>
              <a:rPr lang="ru-RU" sz="1000" baseline="0" dirty="0" smtClean="0"/>
              <a:t>Меня всегда притягивали сложные задачи с большой и огромной размерностью.</a:t>
            </a:r>
          </a:p>
          <a:p>
            <a:r>
              <a:rPr lang="ru-RU" sz="1000" baseline="0" dirty="0" smtClean="0"/>
              <a:t>Но каждый раз, я сталкивался с заметным временем выполнения.</a:t>
            </a:r>
          </a:p>
          <a:p>
            <a:r>
              <a:rPr lang="ru-RU" sz="1000" baseline="0" dirty="0" smtClean="0"/>
              <a:t>Каждый раз, я пытался его победить…</a:t>
            </a:r>
          </a:p>
          <a:p>
            <a:r>
              <a:rPr lang="ru-RU" sz="1000" baseline="0" dirty="0" smtClean="0"/>
              <a:t>Сегодня, я дам вам подарок – покажу путь, позволяющий многие задачи выполнить на современном железе в разы быстрее.</a:t>
            </a:r>
          </a:p>
          <a:p>
            <a:r>
              <a:rPr lang="ru-RU" sz="1000" baseline="0" dirty="0" smtClean="0"/>
              <a:t>И этот подарок нам дал </a:t>
            </a:r>
            <a:r>
              <a:rPr lang="en-US" sz="1000" baseline="0" dirty="0" smtClean="0"/>
              <a:t>Autodesk – </a:t>
            </a:r>
            <a:r>
              <a:rPr lang="ru-RU" sz="1000" baseline="0" dirty="0" smtClean="0"/>
              <a:t>в программе </a:t>
            </a:r>
            <a:r>
              <a:rPr lang="en-US" sz="1000" baseline="0" dirty="0" err="1" smtClean="0"/>
              <a:t>accoreconsole</a:t>
            </a:r>
            <a:r>
              <a:rPr lang="en-US" sz="1000" baseline="0" dirty="0" smtClean="0"/>
              <a:t>.</a:t>
            </a:r>
          </a:p>
          <a:p>
            <a:endParaRPr lang="ru-RU" dirty="0"/>
          </a:p>
        </p:txBody>
      </p:sp>
      <p:sp>
        <p:nvSpPr>
          <p:cNvPr id="4" name="Дата 3"/>
          <p:cNvSpPr>
            <a:spLocks noGrp="1"/>
          </p:cNvSpPr>
          <p:nvPr>
            <p:ph type="dt" idx="10"/>
          </p:nvPr>
        </p:nvSpPr>
        <p:spPr/>
        <p:txBody>
          <a:bodyPr/>
          <a:lstStyle/>
          <a:p>
            <a:pPr>
              <a:defRPr/>
            </a:pPr>
            <a:fld id="{5ED01828-E53B-43E1-B1A9-878A56CC519D}"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Еще шесть лет назад, я написал великолепную программу раскроя. Компактное размещение</a:t>
            </a:r>
            <a:r>
              <a:rPr lang="ru-RU" sz="1000" baseline="0" dirty="0" smtClean="0"/>
              <a:t> разнородных деталей на заготовках с целью уменьшения отходов.</a:t>
            </a:r>
            <a:endParaRPr lang="ru-RU" sz="1000" dirty="0" smtClean="0"/>
          </a:p>
          <a:p>
            <a:r>
              <a:rPr lang="ru-RU" sz="1000" dirty="0" smtClean="0"/>
              <a:t>Программа отличается от аналогов</a:t>
            </a:r>
            <a:r>
              <a:rPr lang="ru-RU" sz="1000" baseline="0" dirty="0" smtClean="0"/>
              <a:t> тем, что ориентирована на раскрой большого количества уникальных деталей.</a:t>
            </a:r>
          </a:p>
          <a:p>
            <a:r>
              <a:rPr lang="ru-RU" sz="1000" baseline="0" dirty="0" smtClean="0"/>
              <a:t>Для тысяч или десятков тысяч уникальных деталей, задача поиска оптимального раскроя сложна и требует много времени. Изменение одной детали, может изменить весь раскрой остальных…</a:t>
            </a:r>
          </a:p>
          <a:p>
            <a:r>
              <a:rPr lang="ru-RU" sz="1000" baseline="0" dirty="0" smtClean="0"/>
              <a:t>Для тестов я переписал раскрой, чтоб он мог работать с ограничениями консоли.</a:t>
            </a:r>
          </a:p>
          <a:p>
            <a:r>
              <a:rPr lang="ru-RU" sz="1000" baseline="0" dirty="0" smtClean="0"/>
              <a:t>Суть распараллеливания – каждый материал можно раскроить на своем материале.</a:t>
            </a:r>
          </a:p>
          <a:p>
            <a:pPr marL="685800" indent="-685800" defTabSz="596756">
              <a:spcBef>
                <a:spcPts val="664"/>
              </a:spcBef>
              <a:buClr>
                <a:schemeClr val="bg1"/>
              </a:buClr>
              <a:buFont typeface="Arial" pitchFamily="34" charset="0"/>
              <a:buChar char="•"/>
              <a:defRPr/>
            </a:pPr>
            <a:r>
              <a:rPr lang="ru-RU" sz="1000" dirty="0" smtClean="0"/>
              <a:t>Разделяем чертеж на несколько файлов по различным материалам </a:t>
            </a:r>
            <a:r>
              <a:rPr lang="ru-RU" sz="1000" dirty="0" smtClean="0">
                <a:solidFill>
                  <a:srgbClr val="FCA546"/>
                </a:solidFill>
              </a:rPr>
              <a:t>_</a:t>
            </a:r>
            <a:r>
              <a:rPr lang="en-US" sz="1000" dirty="0" err="1" smtClean="0">
                <a:solidFill>
                  <a:srgbClr val="FCA546"/>
                </a:solidFill>
              </a:rPr>
              <a:t>wblock</a:t>
            </a:r>
            <a:endParaRPr lang="ru-RU" sz="1000" dirty="0" smtClean="0">
              <a:solidFill>
                <a:srgbClr val="FCA546"/>
              </a:solidFill>
            </a:endParaRPr>
          </a:p>
          <a:p>
            <a:pPr marL="685800" indent="-685800" defTabSz="596756">
              <a:spcBef>
                <a:spcPts val="664"/>
              </a:spcBef>
              <a:buClr>
                <a:schemeClr val="bg1"/>
              </a:buClr>
              <a:buFont typeface="Arial" pitchFamily="34" charset="0"/>
              <a:buChar char="•"/>
              <a:defRPr/>
            </a:pPr>
            <a:r>
              <a:rPr lang="ru-RU" sz="1000" dirty="0" smtClean="0"/>
              <a:t>Создаем для каждого файла свой </a:t>
            </a:r>
            <a:r>
              <a:rPr lang="en-US" sz="1000" dirty="0" smtClean="0"/>
              <a:t>BAT </a:t>
            </a:r>
            <a:r>
              <a:rPr lang="ru-RU" sz="1000" dirty="0" smtClean="0"/>
              <a:t>и</a:t>
            </a:r>
            <a:r>
              <a:rPr lang="en-US" sz="1000" dirty="0" smtClean="0"/>
              <a:t> SCR</a:t>
            </a:r>
            <a:r>
              <a:rPr lang="ru-RU" sz="1000" dirty="0" smtClean="0"/>
              <a:t> файлы</a:t>
            </a:r>
          </a:p>
          <a:p>
            <a:pPr marL="685800" indent="-685800" defTabSz="596756">
              <a:spcBef>
                <a:spcPts val="664"/>
              </a:spcBef>
              <a:buClr>
                <a:schemeClr val="bg1"/>
              </a:buClr>
              <a:buFont typeface="Arial" pitchFamily="34" charset="0"/>
              <a:buChar char="•"/>
              <a:defRPr/>
            </a:pPr>
            <a:r>
              <a:rPr lang="ru-RU" sz="1000" dirty="0" smtClean="0"/>
              <a:t>Запускаем сценарии, выполняем  </a:t>
            </a:r>
            <a:r>
              <a:rPr lang="en-US" sz="1000" dirty="0" smtClean="0"/>
              <a:t>VLX</a:t>
            </a:r>
            <a:endParaRPr lang="ru-RU" sz="1000" dirty="0" smtClean="0"/>
          </a:p>
          <a:p>
            <a:pPr marL="1217613" lvl="1" indent="-685800" defTabSz="596756">
              <a:spcBef>
                <a:spcPts val="664"/>
              </a:spcBef>
              <a:buClr>
                <a:schemeClr val="bg1"/>
              </a:buClr>
              <a:buFont typeface="Arial" pitchFamily="34" charset="0"/>
              <a:buChar char="•"/>
              <a:defRPr/>
            </a:pPr>
            <a:r>
              <a:rPr lang="ru-RU" sz="1000" dirty="0" smtClean="0"/>
              <a:t>Задержка в работе программы, обновление экрана.</a:t>
            </a:r>
            <a:br>
              <a:rPr lang="ru-RU" sz="1000" dirty="0" smtClean="0"/>
            </a:br>
            <a:r>
              <a:rPr lang="ru-RU" sz="1000" dirty="0" smtClean="0"/>
              <a:t>«</a:t>
            </a:r>
            <a:r>
              <a:rPr lang="en-US" sz="1000" dirty="0" smtClean="0"/>
              <a:t>ProgressBars2013x64.arx</a:t>
            </a:r>
            <a:r>
              <a:rPr lang="ru-RU" sz="1000" dirty="0" smtClean="0"/>
              <a:t>» </a:t>
            </a:r>
          </a:p>
          <a:p>
            <a:pPr marL="685800" indent="-685800" defTabSz="596756">
              <a:spcBef>
                <a:spcPts val="664"/>
              </a:spcBef>
              <a:buClr>
                <a:schemeClr val="bg1"/>
              </a:buClr>
              <a:buFont typeface="Arial" pitchFamily="34" charset="0"/>
              <a:buChar char="•"/>
              <a:defRPr/>
            </a:pPr>
            <a:r>
              <a:rPr lang="ru-RU" sz="1000" dirty="0" smtClean="0"/>
              <a:t>Вставляем раскрой, как внешние ссылки</a:t>
            </a:r>
          </a:p>
          <a:p>
            <a:pPr marL="685800" indent="-685800" defTabSz="596756">
              <a:spcBef>
                <a:spcPts val="664"/>
              </a:spcBef>
              <a:buClr>
                <a:schemeClr val="bg1"/>
              </a:buClr>
              <a:buFont typeface="Arial" pitchFamily="34" charset="0"/>
              <a:buChar char="•"/>
              <a:defRPr/>
            </a:pPr>
            <a:r>
              <a:rPr lang="ru-RU" sz="1000" dirty="0" smtClean="0"/>
              <a:t>Сравнение скорости на различном количестве потоков.</a:t>
            </a:r>
            <a:endParaRPr lang="en-US" sz="1000" dirty="0" smtClean="0"/>
          </a:p>
          <a:p>
            <a:endParaRPr lang="ru-RU" sz="1000" baseline="0" dirty="0" smtClean="0"/>
          </a:p>
        </p:txBody>
      </p:sp>
      <p:sp>
        <p:nvSpPr>
          <p:cNvPr id="4" name="Дата 3"/>
          <p:cNvSpPr>
            <a:spLocks noGrp="1"/>
          </p:cNvSpPr>
          <p:nvPr>
            <p:ph type="dt" idx="10"/>
          </p:nvPr>
        </p:nvSpPr>
        <p:spPr/>
        <p:txBody>
          <a:bodyPr/>
          <a:lstStyle/>
          <a:p>
            <a:pPr>
              <a:defRPr/>
            </a:pPr>
            <a:fld id="{5804F2B0-2FAE-405A-A5BE-06058900B6D3}"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000" dirty="0"/>
          </a:p>
        </p:txBody>
      </p:sp>
      <p:sp>
        <p:nvSpPr>
          <p:cNvPr id="4" name="Дата 3"/>
          <p:cNvSpPr>
            <a:spLocks noGrp="1"/>
          </p:cNvSpPr>
          <p:nvPr>
            <p:ph type="dt" idx="10"/>
          </p:nvPr>
        </p:nvSpPr>
        <p:spPr/>
        <p:txBody>
          <a:bodyPr/>
          <a:lstStyle/>
          <a:p>
            <a:pPr>
              <a:defRPr/>
            </a:pPr>
            <a:fld id="{CA12012C-C50D-409D-A1E5-7C88B7672B15}"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18</a:t>
            </a:fld>
            <a:endParaRPr lang="en-US"/>
          </a:p>
        </p:txBody>
      </p:sp>
    </p:spTree>
    <p:extLst>
      <p:ext uri="{BB962C8B-B14F-4D97-AF65-F5344CB8AC3E}">
        <p14:creationId xmlns:p14="http://schemas.microsoft.com/office/powerpoint/2010/main" xmlns="" val="4121548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000" dirty="0"/>
          </a:p>
        </p:txBody>
      </p:sp>
      <p:sp>
        <p:nvSpPr>
          <p:cNvPr id="4" name="Дата 3"/>
          <p:cNvSpPr>
            <a:spLocks noGrp="1"/>
          </p:cNvSpPr>
          <p:nvPr>
            <p:ph type="dt" idx="10"/>
          </p:nvPr>
        </p:nvSpPr>
        <p:spPr/>
        <p:txBody>
          <a:bodyPr/>
          <a:lstStyle/>
          <a:p>
            <a:pPr>
              <a:defRPr/>
            </a:pPr>
            <a:fld id="{85338572-272F-449C-BA8B-B9B17D203F6A}"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19</a:t>
            </a:fld>
            <a:endParaRPr lang="en-US"/>
          </a:p>
        </p:txBody>
      </p:sp>
    </p:spTree>
    <p:extLst>
      <p:ext uri="{BB962C8B-B14F-4D97-AF65-F5344CB8AC3E}">
        <p14:creationId xmlns:p14="http://schemas.microsoft.com/office/powerpoint/2010/main" xmlns="" val="87663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000" dirty="0" smtClean="0"/>
              <a:t>Здравствуйте,</a:t>
            </a:r>
            <a:r>
              <a:rPr lang="ru-RU" sz="1000" baseline="0" dirty="0" smtClean="0"/>
              <a:t> меня зовут Елпанов Евгений.</a:t>
            </a:r>
          </a:p>
          <a:p>
            <a:r>
              <a:rPr lang="ru-RU" sz="1000" baseline="0" dirty="0" smtClean="0"/>
              <a:t>Работаю группе компаний МОРТОН </a:t>
            </a:r>
          </a:p>
          <a:p>
            <a:r>
              <a:rPr lang="ru-RU" sz="1000" baseline="0" dirty="0" smtClean="0"/>
              <a:t>Обязанности – </a:t>
            </a:r>
            <a:r>
              <a:rPr lang="en-US" sz="1000" baseline="0" dirty="0" smtClean="0"/>
              <a:t>BIM </a:t>
            </a:r>
            <a:r>
              <a:rPr lang="ru-RU" sz="1000" baseline="0" dirty="0" smtClean="0"/>
              <a:t>менеджер и САПР менеджер</a:t>
            </a:r>
          </a:p>
          <a:p>
            <a:r>
              <a:rPr lang="ru-RU" sz="1000" baseline="0" dirty="0" smtClean="0"/>
              <a:t>Вплотную занимаюсь автоматизацией проектирования с 2000 года.</a:t>
            </a:r>
          </a:p>
          <a:p>
            <a:r>
              <a:rPr lang="ru-RU" sz="1000" baseline="0" dirty="0" smtClean="0"/>
              <a:t>Последние три года, авторизованный разработчик </a:t>
            </a:r>
            <a:r>
              <a:rPr lang="ru-RU" sz="1000" baseline="0" dirty="0" err="1" smtClean="0"/>
              <a:t>Автодеск</a:t>
            </a:r>
            <a:endParaRPr lang="ru-RU" sz="1000" baseline="0" dirty="0" smtClean="0"/>
          </a:p>
          <a:p>
            <a:r>
              <a:rPr lang="ru-RU" sz="1000" dirty="0" smtClean="0"/>
              <a:t>Активист сообщества пользователей </a:t>
            </a:r>
            <a:r>
              <a:rPr lang="ru-RU" sz="1000" dirty="0" err="1" smtClean="0"/>
              <a:t>Автодеск</a:t>
            </a:r>
            <a:r>
              <a:rPr lang="ru-RU" sz="1000" dirty="0" smtClean="0"/>
              <a:t>.</a:t>
            </a:r>
            <a:endParaRPr lang="ru-RU" sz="1000" dirty="0"/>
          </a:p>
        </p:txBody>
      </p:sp>
      <p:sp>
        <p:nvSpPr>
          <p:cNvPr id="4" name="Номер слайда 3"/>
          <p:cNvSpPr>
            <a:spLocks noGrp="1"/>
          </p:cNvSpPr>
          <p:nvPr>
            <p:ph type="sldNum" sz="quarter" idx="10"/>
          </p:nvPr>
        </p:nvSpPr>
        <p:spPr/>
        <p:txBody>
          <a:bodyPr/>
          <a:lstStyle/>
          <a:p>
            <a:pPr>
              <a:defRPr/>
            </a:pPr>
            <a:fld id="{016ED6C0-4715-4358-B8A9-929816D2F259}" type="slidenum">
              <a:rPr lang="en-US" smtClean="0"/>
              <a:pPr>
                <a:defRPr/>
              </a:pPr>
              <a:t>2</a:t>
            </a:fld>
            <a:endParaRPr lang="en-US"/>
          </a:p>
        </p:txBody>
      </p:sp>
    </p:spTree>
    <p:extLst>
      <p:ext uri="{BB962C8B-B14F-4D97-AF65-F5344CB8AC3E}">
        <p14:creationId xmlns:p14="http://schemas.microsoft.com/office/powerpoint/2010/main" xmlns="" val="3807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000" dirty="0"/>
          </a:p>
        </p:txBody>
      </p:sp>
      <p:sp>
        <p:nvSpPr>
          <p:cNvPr id="4" name="Дата 3"/>
          <p:cNvSpPr>
            <a:spLocks noGrp="1"/>
          </p:cNvSpPr>
          <p:nvPr>
            <p:ph type="dt" idx="10"/>
          </p:nvPr>
        </p:nvSpPr>
        <p:spPr/>
        <p:txBody>
          <a:bodyPr/>
          <a:lstStyle/>
          <a:p>
            <a:pPr>
              <a:defRPr/>
            </a:pPr>
            <a:fld id="{8A60BD58-C98F-4303-8CE6-028A7C884BEC}"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20</a:t>
            </a:fld>
            <a:endParaRPr lang="en-US"/>
          </a:p>
        </p:txBody>
      </p:sp>
    </p:spTree>
    <p:extLst>
      <p:ext uri="{BB962C8B-B14F-4D97-AF65-F5344CB8AC3E}">
        <p14:creationId xmlns:p14="http://schemas.microsoft.com/office/powerpoint/2010/main" xmlns="" val="1365707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000" dirty="0" smtClean="0"/>
              <a:t>Посмотрите</a:t>
            </a:r>
            <a:r>
              <a:rPr lang="ru-RU" sz="1000" baseline="0" dirty="0" smtClean="0"/>
              <a:t> на разные заготовки с раскроями</a:t>
            </a:r>
          </a:p>
          <a:p>
            <a:r>
              <a:rPr lang="ru-RU" sz="1000" baseline="0" dirty="0" smtClean="0"/>
              <a:t>Всего здесь 14 заготовок с общим количеством деталей 2108</a:t>
            </a:r>
          </a:p>
          <a:p>
            <a:r>
              <a:rPr lang="ru-RU" sz="1000" baseline="0" dirty="0" smtClean="0"/>
              <a:t>Все детали разные, сложность раскроя тоже различна.</a:t>
            </a:r>
          </a:p>
          <a:p>
            <a:r>
              <a:rPr lang="ru-RU" sz="1000" baseline="0" dirty="0" smtClean="0"/>
              <a:t>Самая простая заготовка раскраивается менее чем за 6 секунд</a:t>
            </a:r>
          </a:p>
          <a:p>
            <a:r>
              <a:rPr lang="ru-RU" sz="1000" baseline="0" dirty="0" smtClean="0"/>
              <a:t>Самая сложная за почти за 4 минуты.</a:t>
            </a:r>
          </a:p>
          <a:p>
            <a:r>
              <a:rPr lang="ru-RU" sz="1000" baseline="0" dirty="0" smtClean="0"/>
              <a:t>Я специально сделал такие разнородные данные – это похоже на реальные задачи реального производства.</a:t>
            </a:r>
          </a:p>
          <a:p>
            <a:r>
              <a:rPr lang="ru-RU" sz="1000" baseline="0" dirty="0" smtClean="0"/>
              <a:t>Если бы здесь были одинаковые кружочки, не думаю, что цифры отражали реальные возможности технологии.</a:t>
            </a:r>
            <a:endParaRPr lang="ru-RU" sz="1000" dirty="0"/>
          </a:p>
        </p:txBody>
      </p:sp>
      <p:sp>
        <p:nvSpPr>
          <p:cNvPr id="4" name="Дата 3"/>
          <p:cNvSpPr>
            <a:spLocks noGrp="1"/>
          </p:cNvSpPr>
          <p:nvPr>
            <p:ph type="dt" idx="10"/>
          </p:nvPr>
        </p:nvSpPr>
        <p:spPr/>
        <p:txBody>
          <a:bodyPr/>
          <a:lstStyle/>
          <a:p>
            <a:pPr>
              <a:defRPr/>
            </a:pPr>
            <a:fld id="{07CBF54F-E8D1-41A3-B8EA-04A0A81E7AFA}"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21</a:t>
            </a:fld>
            <a:endParaRPr lang="en-US"/>
          </a:p>
        </p:txBody>
      </p:sp>
    </p:spTree>
    <p:extLst>
      <p:ext uri="{BB962C8B-B14F-4D97-AF65-F5344CB8AC3E}">
        <p14:creationId xmlns:p14="http://schemas.microsoft.com/office/powerpoint/2010/main" xmlns="" val="1220233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здесь</a:t>
            </a:r>
            <a:r>
              <a:rPr lang="ru-RU" sz="1000" baseline="0" dirty="0" smtClean="0"/>
              <a:t> вы видите диспетчер задач и реальную загрузку процессора на современном компьютере.</a:t>
            </a:r>
          </a:p>
          <a:p>
            <a:r>
              <a:rPr lang="ru-RU" sz="1000" baseline="0" dirty="0" smtClean="0"/>
              <a:t>Всем, кто иногда заглядывает сюда, эта картинка хорошо знакома – мы ждем, когда программа выполнит задачу, но программа использует только 12% ресурсов компьютера.</a:t>
            </a:r>
          </a:p>
        </p:txBody>
      </p:sp>
      <p:sp>
        <p:nvSpPr>
          <p:cNvPr id="4" name="Дата 3"/>
          <p:cNvSpPr>
            <a:spLocks noGrp="1"/>
          </p:cNvSpPr>
          <p:nvPr>
            <p:ph type="dt" idx="10"/>
          </p:nvPr>
        </p:nvSpPr>
        <p:spPr/>
        <p:txBody>
          <a:bodyPr/>
          <a:lstStyle/>
          <a:p>
            <a:pPr>
              <a:defRPr/>
            </a:pPr>
            <a:fld id="{718C84B5-6617-4E52-8185-0EC892B22619}"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Два ядра – 25%</a:t>
            </a:r>
            <a:endParaRPr lang="ru-RU" sz="1000" dirty="0"/>
          </a:p>
        </p:txBody>
      </p:sp>
      <p:sp>
        <p:nvSpPr>
          <p:cNvPr id="4" name="Дата 3"/>
          <p:cNvSpPr>
            <a:spLocks noGrp="1"/>
          </p:cNvSpPr>
          <p:nvPr>
            <p:ph type="dt" idx="10"/>
          </p:nvPr>
        </p:nvSpPr>
        <p:spPr/>
        <p:txBody>
          <a:bodyPr/>
          <a:lstStyle/>
          <a:p>
            <a:pPr>
              <a:defRPr/>
            </a:pPr>
            <a:fld id="{1A9FE14A-7D46-438D-BD86-1737B48131B3}"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Четыре</a:t>
            </a:r>
            <a:r>
              <a:rPr lang="ru-RU" sz="1000" baseline="0" dirty="0" smtClean="0"/>
              <a:t> ядра, уже 50% и мы сократили время выполнения с 19,5 минут до 6,5 очень заметный результат!</a:t>
            </a:r>
            <a:endParaRPr lang="ru-RU" sz="1000" dirty="0"/>
          </a:p>
        </p:txBody>
      </p:sp>
      <p:sp>
        <p:nvSpPr>
          <p:cNvPr id="4" name="Дата 3"/>
          <p:cNvSpPr>
            <a:spLocks noGrp="1"/>
          </p:cNvSpPr>
          <p:nvPr>
            <p:ph type="dt" idx="10"/>
          </p:nvPr>
        </p:nvSpPr>
        <p:spPr/>
        <p:txBody>
          <a:bodyPr/>
          <a:lstStyle/>
          <a:p>
            <a:pPr>
              <a:defRPr/>
            </a:pPr>
            <a:fld id="{B37D2B17-BE66-4DE6-8FB7-A1598673D0FC}"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На моем компьютере, 4 реальных</a:t>
            </a:r>
            <a:r>
              <a:rPr lang="ru-RU" sz="1000" baseline="0" dirty="0" smtClean="0"/>
              <a:t> ядра и режим </a:t>
            </a:r>
            <a:r>
              <a:rPr lang="ru-RU" sz="1000" baseline="0" dirty="0" err="1" smtClean="0"/>
              <a:t>гипертрейдинга</a:t>
            </a:r>
            <a:r>
              <a:rPr lang="ru-RU" sz="1000" baseline="0" dirty="0" smtClean="0"/>
              <a:t> – т.е есть еще 4 виртуальных.</a:t>
            </a:r>
          </a:p>
          <a:p>
            <a:r>
              <a:rPr lang="ru-RU" sz="1000" baseline="0" dirty="0" smtClean="0"/>
              <a:t>При переходе с 4 до 8 потоков, время выполнения уменьшилось с 6:25 до 5:15 – тоже заметный результат, хотя и не так впечатляет</a:t>
            </a:r>
            <a:endParaRPr lang="ru-RU" sz="1000" dirty="0"/>
          </a:p>
        </p:txBody>
      </p:sp>
      <p:sp>
        <p:nvSpPr>
          <p:cNvPr id="4" name="Дата 3"/>
          <p:cNvSpPr>
            <a:spLocks noGrp="1"/>
          </p:cNvSpPr>
          <p:nvPr>
            <p:ph type="dt" idx="10"/>
          </p:nvPr>
        </p:nvSpPr>
        <p:spPr/>
        <p:txBody>
          <a:bodyPr/>
          <a:lstStyle/>
          <a:p>
            <a:pPr>
              <a:defRPr/>
            </a:pPr>
            <a:fld id="{A1CB4B6F-A1C3-40AC-8269-B3654350CA22}"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Итого, на примере раскроя:</a:t>
            </a:r>
          </a:p>
          <a:p>
            <a:r>
              <a:rPr lang="ru-RU" sz="1000" dirty="0" smtClean="0"/>
              <a:t>Условная скорость выполнения</a:t>
            </a:r>
            <a:r>
              <a:rPr lang="ru-RU" sz="1000" baseline="0" dirty="0" smtClean="0"/>
              <a:t>  выросла с 1,8 на одном ядре до 5,5 на четырех и 6,68 на восьми.</a:t>
            </a:r>
          </a:p>
          <a:p>
            <a:r>
              <a:rPr lang="ru-RU" sz="1000" baseline="0" dirty="0" smtClean="0"/>
              <a:t>Т.е общая производительность выросла в 3,71 раза на 4-х ядерном компьютере, таком же, как используется на каждом рабочем месте проектировщика.</a:t>
            </a:r>
          </a:p>
        </p:txBody>
      </p:sp>
      <p:sp>
        <p:nvSpPr>
          <p:cNvPr id="4" name="Дата 3"/>
          <p:cNvSpPr>
            <a:spLocks noGrp="1"/>
          </p:cNvSpPr>
          <p:nvPr>
            <p:ph type="dt" idx="10"/>
          </p:nvPr>
        </p:nvSpPr>
        <p:spPr/>
        <p:txBody>
          <a:bodyPr/>
          <a:lstStyle/>
          <a:p>
            <a:pPr>
              <a:defRPr/>
            </a:pPr>
            <a:fld id="{DC91A67C-CF61-4E74-B899-69ED57C89909}"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000" dirty="0" smtClean="0"/>
              <a:t>В итоге:</a:t>
            </a:r>
          </a:p>
          <a:p>
            <a:r>
              <a:rPr lang="ru-RU" sz="1000" dirty="0" smtClean="0"/>
              <a:t>Мы</a:t>
            </a:r>
            <a:r>
              <a:rPr lang="ru-RU" sz="1000" baseline="0" dirty="0" smtClean="0"/>
              <a:t> имеем поддержку всех языков, используемых сейчас в </a:t>
            </a:r>
            <a:r>
              <a:rPr lang="en-US" sz="1000" baseline="0" dirty="0" err="1" smtClean="0"/>
              <a:t>acad</a:t>
            </a:r>
            <a:r>
              <a:rPr lang="ru-RU" sz="1000" baseline="0" dirty="0" smtClean="0"/>
              <a:t>. </a:t>
            </a:r>
          </a:p>
          <a:p>
            <a:r>
              <a:rPr lang="ru-RU" sz="1000" baseline="0" dirty="0" smtClean="0"/>
              <a:t>Используя в автоматизации консоль, мы получаем дешевый прирост производительности</a:t>
            </a:r>
          </a:p>
          <a:p>
            <a:r>
              <a:rPr lang="ru-RU" sz="1000" baseline="0" dirty="0" smtClean="0"/>
              <a:t>На мой взгляд – самое удобное место использования – сервисные задачи – т.е задачи обслуживания готовых файлов, их создание по готовым данным или извлечение данных из базы чертежей.</a:t>
            </a:r>
          </a:p>
          <a:p>
            <a:r>
              <a:rPr lang="ru-RU" sz="1000" baseline="0" dirty="0" smtClean="0"/>
              <a:t>Особенно, когда задача умножается на многократное повторение в большом числе файлов или часто запускается.</a:t>
            </a:r>
            <a:endParaRPr lang="ru-RU" sz="1000" dirty="0"/>
          </a:p>
        </p:txBody>
      </p:sp>
      <p:sp>
        <p:nvSpPr>
          <p:cNvPr id="4" name="Дата 3"/>
          <p:cNvSpPr>
            <a:spLocks noGrp="1"/>
          </p:cNvSpPr>
          <p:nvPr>
            <p:ph type="dt" idx="10"/>
          </p:nvPr>
        </p:nvSpPr>
        <p:spPr/>
        <p:txBody>
          <a:bodyPr/>
          <a:lstStyle/>
          <a:p>
            <a:pPr>
              <a:defRPr/>
            </a:pPr>
            <a:fld id="{7C855252-BA31-4C8C-84AA-DCF7932115C5}"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27</a:t>
            </a:fld>
            <a:endParaRPr lang="en-US"/>
          </a:p>
        </p:txBody>
      </p:sp>
    </p:spTree>
    <p:extLst>
      <p:ext uri="{BB962C8B-B14F-4D97-AF65-F5344CB8AC3E}">
        <p14:creationId xmlns:p14="http://schemas.microsoft.com/office/powerpoint/2010/main" xmlns="" val="2524758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000" dirty="0" smtClean="0"/>
              <a:t>Александр</a:t>
            </a:r>
            <a:r>
              <a:rPr lang="ru-RU" sz="1000" baseline="0" dirty="0" smtClean="0"/>
              <a:t> </a:t>
            </a:r>
            <a:r>
              <a:rPr lang="ru-RU" sz="1000" baseline="0" dirty="0" err="1" smtClean="0"/>
              <a:t>Ривилис</a:t>
            </a:r>
            <a:r>
              <a:rPr lang="ru-RU" sz="1000" baseline="0" dirty="0" smtClean="0"/>
              <a:t>:</a:t>
            </a:r>
          </a:p>
          <a:p>
            <a:r>
              <a:rPr lang="ru-RU" sz="1000" baseline="0" dirty="0" smtClean="0"/>
              <a:t>Член ADN с 2000-го</a:t>
            </a:r>
          </a:p>
          <a:p>
            <a:r>
              <a:rPr lang="ru-RU" sz="1000" baseline="0" dirty="0" smtClean="0"/>
              <a:t>Модератор форума </a:t>
            </a:r>
            <a:r>
              <a:rPr lang="ru-RU" sz="1000" baseline="0" dirty="0" err="1" smtClean="0"/>
              <a:t>Autodesk</a:t>
            </a:r>
            <a:endParaRPr lang="ru-RU" sz="1000" baseline="0" dirty="0" smtClean="0"/>
          </a:p>
          <a:p>
            <a:r>
              <a:rPr lang="ru-RU" sz="1000" dirty="0" smtClean="0"/>
              <a:t>Спасибо</a:t>
            </a:r>
            <a:r>
              <a:rPr lang="ru-RU" sz="1000" baseline="0" dirty="0" smtClean="0"/>
              <a:t>! </a:t>
            </a:r>
            <a:endParaRPr lang="ru-RU" sz="1000" dirty="0"/>
          </a:p>
        </p:txBody>
      </p:sp>
      <p:sp>
        <p:nvSpPr>
          <p:cNvPr id="4" name="Дата 3"/>
          <p:cNvSpPr>
            <a:spLocks noGrp="1"/>
          </p:cNvSpPr>
          <p:nvPr>
            <p:ph type="dt" idx="10"/>
          </p:nvPr>
        </p:nvSpPr>
        <p:spPr/>
        <p:txBody>
          <a:bodyPr/>
          <a:lstStyle/>
          <a:p>
            <a:pPr>
              <a:defRPr/>
            </a:pPr>
            <a:fld id="{EFAD6A78-A589-4EE3-AB84-70A39EEEAC06}"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28</a:t>
            </a:fld>
            <a:endParaRPr lang="en-US"/>
          </a:p>
        </p:txBody>
      </p:sp>
    </p:spTree>
    <p:extLst>
      <p:ext uri="{BB962C8B-B14F-4D97-AF65-F5344CB8AC3E}">
        <p14:creationId xmlns:p14="http://schemas.microsoft.com/office/powerpoint/2010/main" xmlns="" val="4144484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8"/>
          <p:cNvSpPr>
            <a:spLocks noGrp="1" noChangeArrowheads="1"/>
          </p:cNvSpPr>
          <p:nvPr>
            <p:ph type="dt" sz="quarter"/>
          </p:nvPr>
        </p:nvSpPr>
        <p:spPr>
          <a:noFill/>
          <a:ln>
            <a:miter lim="800000"/>
            <a:headEnd/>
            <a:tailEnd/>
          </a:ln>
        </p:spPr>
        <p:txBody>
          <a:bodyPr/>
          <a:lstStyle/>
          <a:p>
            <a:pPr defTabSz="595313"/>
            <a:fld id="{7727BA35-0E38-4E85-996B-1B772EFA4964}" type="datetime1">
              <a:rPr lang="ru-RU" smtClean="0">
                <a:latin typeface="Calibri" pitchFamily="34" charset="0"/>
                <a:ea typeface="Arial Unicode MS" pitchFamily="34" charset="-128"/>
                <a:cs typeface="Arial Unicode MS" pitchFamily="34" charset="-128"/>
              </a:rPr>
              <a:pPr defTabSz="595313"/>
              <a:t>02.10.2012</a:t>
            </a:fld>
            <a:endParaRPr lang="en-US" smtClean="0">
              <a:latin typeface="Calibri" pitchFamily="34" charset="0"/>
              <a:ea typeface="Arial Unicode MS" pitchFamily="34" charset="-128"/>
              <a:cs typeface="Arial Unicode MS" pitchFamily="34" charset="-128"/>
            </a:endParaRPr>
          </a:p>
        </p:txBody>
      </p:sp>
      <p:sp>
        <p:nvSpPr>
          <p:cNvPr id="27651" name="Rectangle 12"/>
          <p:cNvSpPr>
            <a:spLocks noGrp="1" noChangeArrowheads="1"/>
          </p:cNvSpPr>
          <p:nvPr>
            <p:ph type="sldNum" sz="quarter"/>
          </p:nvPr>
        </p:nvSpPr>
        <p:spPr>
          <a:noFill/>
          <a:ln>
            <a:miter lim="800000"/>
            <a:headEnd/>
            <a:tailEnd/>
          </a:ln>
        </p:spPr>
        <p:txBody>
          <a:bodyPr/>
          <a:lstStyle/>
          <a:p>
            <a:pPr defTabSz="595313"/>
            <a:fld id="{87F31168-B67D-419B-A1DB-7AA89B85AEF3}" type="slidenum">
              <a:rPr lang="en-US" smtClean="0"/>
              <a:pPr defTabSz="595313"/>
              <a:t>29</a:t>
            </a:fld>
            <a:endParaRPr lang="en-US" smtClean="0"/>
          </a:p>
        </p:txBody>
      </p:sp>
      <p:sp>
        <p:nvSpPr>
          <p:cNvPr id="27652" name="Text Box 1"/>
          <p:cNvSpPr>
            <a:spLocks noGrp="1" noChangeArrowheads="1"/>
          </p:cNvSpPr>
          <p:nvPr>
            <p:ph type="body"/>
          </p:nvPr>
        </p:nvSpPr>
        <p:spPr>
          <a:xfrm>
            <a:off x="665751" y="3970962"/>
            <a:ext cx="5337586" cy="5211989"/>
          </a:xfrm>
          <a:noFill/>
        </p:spPr>
        <p:txBody>
          <a:bodyPr wrap="none" anchor="ctr"/>
          <a:lstStyle/>
          <a:p>
            <a:pPr eaLnBrk="1" hangingPunct="1">
              <a:spcBef>
                <a:spcPts val="525"/>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US" sz="1400" dirty="0" smtClean="0">
              <a:latin typeface="Calibri" pitchFamily="34" charset="0"/>
              <a:ea typeface="MS PGothic" pitchFamily="34" charset="-128"/>
            </a:endParaRPr>
          </a:p>
        </p:txBody>
      </p:sp>
      <p:sp>
        <p:nvSpPr>
          <p:cNvPr id="27653" name="Text Box 2"/>
          <p:cNvSpPr>
            <a:spLocks noGrp="1" noRot="1" noChangeAspect="1" noChangeArrowheads="1" noTextEdit="1"/>
          </p:cNvSpPr>
          <p:nvPr>
            <p:ph type="sldImg" idx="1"/>
          </p:nvPr>
        </p:nvSpPr>
        <p:spPr>
          <a:xfrm>
            <a:off x="1473200" y="827088"/>
            <a:ext cx="3722688" cy="2794000"/>
          </a:xfrm>
          <a:solidFill>
            <a:srgbClr val="FFFFFF"/>
          </a:solid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В докладе я расскажу о новшествах интерфейса </a:t>
            </a:r>
            <a:r>
              <a:rPr lang="en-US" sz="1000" dirty="0" smtClean="0"/>
              <a:t>AutoCAD 2013 </a:t>
            </a:r>
            <a:r>
              <a:rPr lang="ru-RU" sz="1000" dirty="0" smtClean="0"/>
              <a:t>линейки.</a:t>
            </a:r>
          </a:p>
          <a:p>
            <a:pPr marL="342900" indent="-342900">
              <a:buAutoNum type="arabicPeriod"/>
            </a:pPr>
            <a:r>
              <a:rPr lang="ru-RU" sz="1000" dirty="0" smtClean="0"/>
              <a:t>Самым значимым изменением в </a:t>
            </a:r>
            <a:r>
              <a:rPr lang="en-US" sz="1000" dirty="0" smtClean="0"/>
              <a:t>AutoCAD </a:t>
            </a:r>
            <a:r>
              <a:rPr lang="ru-RU" sz="1000" dirty="0" smtClean="0"/>
              <a:t>последних лет, я считаю отделения</a:t>
            </a:r>
            <a:r>
              <a:rPr lang="ru-RU" sz="1000" baseline="0" dirty="0" smtClean="0"/>
              <a:t> интерфейса от остальной программы. Это позволило сделать </a:t>
            </a:r>
            <a:r>
              <a:rPr lang="ru-RU" sz="1000" baseline="0" dirty="0" err="1" smtClean="0"/>
              <a:t>Акад</a:t>
            </a:r>
            <a:r>
              <a:rPr lang="ru-RU" sz="1000" baseline="0" dirty="0" smtClean="0"/>
              <a:t> действительно многоязычным.</a:t>
            </a:r>
          </a:p>
          <a:p>
            <a:pPr marL="342900" indent="-342900">
              <a:buAutoNum type="arabicPeriod"/>
            </a:pPr>
            <a:r>
              <a:rPr lang="ru-RU" sz="1000" baseline="0" dirty="0" smtClean="0"/>
              <a:t>Как ни странно, кроме использования различных языковых пакетов, появилась возможность запустить </a:t>
            </a:r>
            <a:r>
              <a:rPr lang="ru-RU" sz="1000" baseline="0" dirty="0" err="1" smtClean="0"/>
              <a:t>акад</a:t>
            </a:r>
            <a:r>
              <a:rPr lang="ru-RU" sz="1000" baseline="0" dirty="0" smtClean="0"/>
              <a:t> вообще без интерфейса.. Хотя, будет правильнее сказать без графического интерфейса – без пространства модели или листа, а так же без кнопочек, диалогов </a:t>
            </a:r>
            <a:r>
              <a:rPr lang="ru-RU" sz="1000" baseline="0" dirty="0" err="1" smtClean="0"/>
              <a:t>итд</a:t>
            </a:r>
            <a:r>
              <a:rPr lang="ru-RU" sz="1000" baseline="0" dirty="0" smtClean="0"/>
              <a:t>. </a:t>
            </a:r>
          </a:p>
          <a:p>
            <a:pPr marL="342900" indent="-342900">
              <a:buAutoNum type="arabicPeriod"/>
            </a:pPr>
            <a:endParaRPr lang="ru-RU" sz="1000" baseline="0" dirty="0" smtClean="0"/>
          </a:p>
          <a:p>
            <a:pPr marL="342900" indent="-342900">
              <a:buNone/>
            </a:pPr>
            <a:r>
              <a:rPr lang="ru-RU" sz="1000" baseline="0" dirty="0" smtClean="0"/>
              <a:t>А теперь подробнее </a:t>
            </a:r>
            <a:r>
              <a:rPr lang="ru-RU" sz="1000" baseline="0" dirty="0" smtClean="0">
                <a:sym typeface="Wingdings" pitchFamily="2" charset="2"/>
              </a:rPr>
              <a:t></a:t>
            </a:r>
            <a:endParaRPr lang="ru-RU" sz="1000" baseline="0" dirty="0" smtClean="0"/>
          </a:p>
          <a:p>
            <a:pPr marL="342900" indent="-342900">
              <a:buAutoNum type="arabicPeriod"/>
            </a:pPr>
            <a:endParaRPr lang="ru-RU" dirty="0"/>
          </a:p>
        </p:txBody>
      </p:sp>
      <p:sp>
        <p:nvSpPr>
          <p:cNvPr id="4" name="Дата 3"/>
          <p:cNvSpPr>
            <a:spLocks noGrp="1"/>
          </p:cNvSpPr>
          <p:nvPr>
            <p:ph type="dt" idx="10"/>
          </p:nvPr>
        </p:nvSpPr>
        <p:spPr/>
        <p:txBody>
          <a:bodyPr/>
          <a:lstStyle/>
          <a:p>
            <a:pPr>
              <a:defRPr/>
            </a:pPr>
            <a:fld id="{FB91ED14-F114-41EF-ACDA-20E8BB5B98EF}"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Начнем</a:t>
            </a:r>
            <a:r>
              <a:rPr lang="ru-RU" sz="1000" baseline="0" dirty="0" smtClean="0"/>
              <a:t> с языковых пакетов.</a:t>
            </a:r>
          </a:p>
          <a:p>
            <a:endParaRPr lang="ru-RU" dirty="0"/>
          </a:p>
        </p:txBody>
      </p:sp>
      <p:sp>
        <p:nvSpPr>
          <p:cNvPr id="4" name="Дата 3"/>
          <p:cNvSpPr>
            <a:spLocks noGrp="1"/>
          </p:cNvSpPr>
          <p:nvPr>
            <p:ph type="dt" idx="10"/>
          </p:nvPr>
        </p:nvSpPr>
        <p:spPr/>
        <p:txBody>
          <a:bodyPr/>
          <a:lstStyle/>
          <a:p>
            <a:pPr>
              <a:defRPr/>
            </a:pPr>
            <a:fld id="{3C2034A7-C26A-4F9D-AEBD-FEEC8514F6B6}"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342900" indent="-342900">
              <a:buAutoNum type="arabicPeriod"/>
            </a:pPr>
            <a:r>
              <a:rPr lang="ru-RU" sz="1000" dirty="0" smtClean="0"/>
              <a:t>Бесплатно</a:t>
            </a:r>
          </a:p>
          <a:p>
            <a:pPr marL="342900" indent="-342900">
              <a:buAutoNum type="arabicPeriod"/>
            </a:pPr>
            <a:r>
              <a:rPr lang="ru-RU" sz="1000" dirty="0" smtClean="0"/>
              <a:t>Перевод </a:t>
            </a:r>
            <a:r>
              <a:rPr lang="ru-RU" sz="1000" dirty="0" err="1" smtClean="0"/>
              <a:t>Автодеск</a:t>
            </a:r>
            <a:endParaRPr lang="ru-RU" sz="1000" dirty="0" smtClean="0"/>
          </a:p>
          <a:p>
            <a:pPr marL="342900" indent="-342900">
              <a:buAutoNum type="arabicPeriod"/>
            </a:pPr>
            <a:r>
              <a:rPr lang="ru-RU" sz="1000" dirty="0" smtClean="0"/>
              <a:t>Нет</a:t>
            </a:r>
            <a:r>
              <a:rPr lang="ru-RU" sz="1000" baseline="0" dirty="0" smtClean="0"/>
              <a:t> значительных задержек перевода, по сравнению с предыдущими годами.</a:t>
            </a:r>
            <a:endParaRPr lang="ru-RU" sz="1000" dirty="0"/>
          </a:p>
        </p:txBody>
      </p:sp>
      <p:sp>
        <p:nvSpPr>
          <p:cNvPr id="4" name="Дата 3"/>
          <p:cNvSpPr>
            <a:spLocks noGrp="1"/>
          </p:cNvSpPr>
          <p:nvPr>
            <p:ph type="dt" idx="10"/>
          </p:nvPr>
        </p:nvSpPr>
        <p:spPr/>
        <p:txBody>
          <a:bodyPr/>
          <a:lstStyle/>
          <a:p>
            <a:pPr>
              <a:defRPr/>
            </a:pPr>
            <a:fld id="{F07BB6BE-D6BA-4394-AFDA-2EB0BCF668A4}"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После</a:t>
            </a:r>
            <a:r>
              <a:rPr lang="ru-RU" sz="1000" baseline="0" dirty="0" smtClean="0"/>
              <a:t> установки дополнительного языка, на рабочем столе появится дополнительный ярлык, для запуска вашего </a:t>
            </a:r>
            <a:r>
              <a:rPr lang="en-US" sz="1000" baseline="0" dirty="0" smtClean="0"/>
              <a:t>AutoCAD</a:t>
            </a:r>
            <a:r>
              <a:rPr lang="ru-RU" sz="1000" baseline="0" dirty="0" smtClean="0"/>
              <a:t> с новым языком.</a:t>
            </a:r>
          </a:p>
          <a:p>
            <a:r>
              <a:rPr lang="ru-RU" sz="1000" baseline="0" dirty="0" smtClean="0"/>
              <a:t>Все настройки вашего </a:t>
            </a:r>
            <a:r>
              <a:rPr lang="ru-RU" sz="1000" baseline="0" dirty="0" err="1" smtClean="0"/>
              <a:t>акада</a:t>
            </a:r>
            <a:r>
              <a:rPr lang="ru-RU" sz="1000" baseline="0" dirty="0" smtClean="0"/>
              <a:t> останутся на месте! Точнее, вы запустите тот же </a:t>
            </a:r>
            <a:r>
              <a:rPr lang="ru-RU" sz="1000" baseline="0" dirty="0" err="1" smtClean="0"/>
              <a:t>акад</a:t>
            </a:r>
            <a:r>
              <a:rPr lang="ru-RU" sz="1000" baseline="0" dirty="0" smtClean="0"/>
              <a:t>, но с другим языком… </a:t>
            </a:r>
          </a:p>
          <a:p>
            <a:endParaRPr lang="ru-RU" sz="1000" baseline="0" dirty="0" smtClean="0"/>
          </a:p>
          <a:p>
            <a:r>
              <a:rPr lang="ru-RU" sz="1000" baseline="0" dirty="0" smtClean="0"/>
              <a:t>Установить два </a:t>
            </a:r>
            <a:r>
              <a:rPr lang="ru-RU" sz="1000" baseline="0" dirty="0" err="1" smtClean="0"/>
              <a:t>акада</a:t>
            </a:r>
            <a:r>
              <a:rPr lang="ru-RU" sz="1000" baseline="0" dirty="0" smtClean="0"/>
              <a:t>, но с разными языками, можно было и раньше – при покупке двух лицензий, либо по подписке, но сейчас все проще – вы скачиваете из интернета небольшой установочный пакет, запускаете и получаете дополнительную локализацию. Места на диске не тратится на дублирование программных файлов, вам нет необходимости настраивать две программы… Плюсы можно перечислять очень долго.</a:t>
            </a:r>
            <a:endParaRPr lang="ru-RU" sz="1000" dirty="0"/>
          </a:p>
        </p:txBody>
      </p:sp>
      <p:sp>
        <p:nvSpPr>
          <p:cNvPr id="4" name="Дата 3"/>
          <p:cNvSpPr>
            <a:spLocks noGrp="1"/>
          </p:cNvSpPr>
          <p:nvPr>
            <p:ph type="dt" idx="10"/>
          </p:nvPr>
        </p:nvSpPr>
        <p:spPr/>
        <p:txBody>
          <a:bodyPr/>
          <a:lstStyle/>
          <a:p>
            <a:pPr>
              <a:defRPr/>
            </a:pPr>
            <a:fld id="{BA71A943-CEDF-472D-9626-784CD0FCAA01}"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000" dirty="0" smtClean="0"/>
              <a:t>Если с установкой</a:t>
            </a:r>
            <a:r>
              <a:rPr lang="ru-RU" sz="1000" baseline="0" dirty="0" smtClean="0"/>
              <a:t> дополнительных языков, все </a:t>
            </a:r>
            <a:r>
              <a:rPr lang="ru-RU" sz="1000" baseline="0" dirty="0" err="1" smtClean="0"/>
              <a:t>боле-менее</a:t>
            </a:r>
            <a:r>
              <a:rPr lang="ru-RU" sz="1000" baseline="0" dirty="0" smtClean="0"/>
              <a:t> понятно. То дальше я покажу ядро нового </a:t>
            </a:r>
            <a:r>
              <a:rPr lang="en-US" sz="1000" baseline="0" dirty="0" smtClean="0"/>
              <a:t>AutoCAD</a:t>
            </a:r>
            <a:r>
              <a:rPr lang="ru-RU" sz="1000" baseline="0" dirty="0" smtClean="0"/>
              <a:t> 2013.</a:t>
            </a:r>
          </a:p>
          <a:p>
            <a:endParaRPr lang="ru-RU" sz="1000" dirty="0" smtClean="0"/>
          </a:p>
          <a:p>
            <a:r>
              <a:rPr lang="ru-RU" sz="1000" dirty="0" smtClean="0"/>
              <a:t>Среди</a:t>
            </a:r>
            <a:r>
              <a:rPr lang="ru-RU" sz="1000" baseline="0" dirty="0" smtClean="0"/>
              <a:t> рекламы нового </a:t>
            </a:r>
            <a:r>
              <a:rPr lang="en-US" sz="1000" baseline="0" dirty="0" smtClean="0"/>
              <a:t>AutoCAD</a:t>
            </a:r>
            <a:r>
              <a:rPr lang="ru-RU" sz="1000" baseline="0" dirty="0" smtClean="0"/>
              <a:t> 2013, я не слышал упоминания возможности запуска без интерфейса.</a:t>
            </a:r>
          </a:p>
          <a:p>
            <a:r>
              <a:rPr lang="ru-RU" sz="1000" baseline="0" dirty="0" smtClean="0"/>
              <a:t>Для ядра, даже не стали делать ярлык и иконку. Я думаю, все дело в том, что в </a:t>
            </a:r>
            <a:r>
              <a:rPr lang="en-US" sz="1000" baseline="0" dirty="0" smtClean="0"/>
              <a:t>Autodesk </a:t>
            </a:r>
            <a:r>
              <a:rPr lang="ru-RU" sz="1000" baseline="0" dirty="0" smtClean="0"/>
              <a:t>хотели увидеть реакцию на новинку.</a:t>
            </a:r>
          </a:p>
          <a:p>
            <a:r>
              <a:rPr lang="ru-RU" sz="1000" baseline="0" dirty="0" smtClean="0"/>
              <a:t>Вы все пришли послушать о этих изменениях. Этот доклад и есть реакция. </a:t>
            </a:r>
            <a:r>
              <a:rPr lang="ru-RU" sz="1000" baseline="0" dirty="0" smtClean="0">
                <a:sym typeface="Wingdings" pitchFamily="2" charset="2"/>
              </a:rPr>
              <a:t></a:t>
            </a:r>
          </a:p>
          <a:p>
            <a:endParaRPr lang="ru-RU" dirty="0"/>
          </a:p>
        </p:txBody>
      </p:sp>
      <p:sp>
        <p:nvSpPr>
          <p:cNvPr id="4" name="Дата 3"/>
          <p:cNvSpPr>
            <a:spLocks noGrp="1"/>
          </p:cNvSpPr>
          <p:nvPr>
            <p:ph type="dt" idx="10"/>
          </p:nvPr>
        </p:nvSpPr>
        <p:spPr/>
        <p:txBody>
          <a:bodyPr/>
          <a:lstStyle/>
          <a:p>
            <a:pPr>
              <a:defRPr/>
            </a:pPr>
            <a:fld id="{1BBADF13-2D4C-4D0C-99A5-2787A7DB5351}" type="datetime1">
              <a:rPr lang="ru-RU" smtClean="0"/>
              <a:pPr>
                <a:defRPr/>
              </a:pPr>
              <a:t>02.10.2012</a:t>
            </a:fld>
            <a:endParaRPr lang="en-US"/>
          </a:p>
        </p:txBody>
      </p:sp>
      <p:sp>
        <p:nvSpPr>
          <p:cNvPr id="5" name="Номер слайда 4"/>
          <p:cNvSpPr>
            <a:spLocks noGrp="1"/>
          </p:cNvSpPr>
          <p:nvPr>
            <p:ph type="sldNum" idx="11"/>
          </p:nvPr>
        </p:nvSpPr>
        <p:spPr/>
        <p:txBody>
          <a:bodyPr/>
          <a:lstStyle/>
          <a:p>
            <a:pPr>
              <a:defRPr/>
            </a:pPr>
            <a:fld id="{E5468706-B2B6-4638-9A8E-0BE8CA2A886D}"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p:cNvSpPr>
            <a:spLocks noGrp="1" noRot="1" noChangeAspect="1" noTextEdit="1"/>
          </p:cNvSpPr>
          <p:nvPr>
            <p:ph type="sldImg"/>
          </p:nvPr>
        </p:nvSpPr>
        <p:spPr>
          <a:ln/>
        </p:spPr>
      </p:sp>
      <p:sp>
        <p:nvSpPr>
          <p:cNvPr id="19459" name="Заметки 2"/>
          <p:cNvSpPr>
            <a:spLocks noGrp="1"/>
          </p:cNvSpPr>
          <p:nvPr>
            <p:ph type="body" idx="1"/>
          </p:nvPr>
        </p:nvSpPr>
        <p:spPr>
          <a:noFill/>
        </p:spPr>
        <p:txBody>
          <a:bodyPr/>
          <a:lstStyle/>
          <a:p>
            <a:r>
              <a:rPr lang="ru-RU" sz="1000" dirty="0" smtClean="0">
                <a:latin typeface="Times New Roman" pitchFamily="18" charset="0"/>
              </a:rPr>
              <a:t>для экспериментов понадобится ярлык для запуска программы: </a:t>
            </a:r>
          </a:p>
          <a:p>
            <a:r>
              <a:rPr lang="ru-RU" sz="1000" dirty="0" smtClean="0">
                <a:latin typeface="Times New Roman" pitchFamily="18" charset="0"/>
              </a:rPr>
              <a:t>переходим в каталог установленного </a:t>
            </a:r>
            <a:r>
              <a:rPr lang="ru-RU" sz="1000" dirty="0" err="1" smtClean="0">
                <a:latin typeface="Times New Roman" pitchFamily="18" charset="0"/>
              </a:rPr>
              <a:t>AutoCAD</a:t>
            </a:r>
            <a:r>
              <a:rPr lang="ru-RU" sz="1000" dirty="0" smtClean="0">
                <a:latin typeface="Times New Roman" pitchFamily="18" charset="0"/>
              </a:rPr>
              <a:t> 2013 и находим программу </a:t>
            </a:r>
            <a:r>
              <a:rPr lang="ru-RU" sz="1000" dirty="0" err="1" smtClean="0">
                <a:latin typeface="Times New Roman" pitchFamily="18" charset="0"/>
              </a:rPr>
              <a:t>accoreconsole.exe</a:t>
            </a:r>
            <a:endParaRPr lang="ru-RU" sz="1000" dirty="0" smtClean="0">
              <a:latin typeface="Times New Roman" pitchFamily="18" charset="0"/>
            </a:endParaRPr>
          </a:p>
        </p:txBody>
      </p:sp>
      <p:sp>
        <p:nvSpPr>
          <p:cNvPr id="19460" name="Дата 3"/>
          <p:cNvSpPr>
            <a:spLocks noGrp="1"/>
          </p:cNvSpPr>
          <p:nvPr>
            <p:ph type="dt" sz="quarter"/>
          </p:nvPr>
        </p:nvSpPr>
        <p:spPr>
          <a:noFill/>
          <a:ln>
            <a:miter lim="800000"/>
            <a:headEnd/>
            <a:tailEnd/>
          </a:ln>
        </p:spPr>
        <p:txBody>
          <a:bodyPr/>
          <a:lstStyle/>
          <a:p>
            <a:pPr defTabSz="595313"/>
            <a:fld id="{B39195B0-50BC-4827-981A-F14643B4F8EA}" type="datetime1">
              <a:rPr lang="ru-RU" smtClean="0">
                <a:latin typeface="Calibri" pitchFamily="34" charset="0"/>
                <a:ea typeface="Arial Unicode MS" pitchFamily="34" charset="-128"/>
                <a:cs typeface="Arial Unicode MS" pitchFamily="34" charset="-128"/>
              </a:rPr>
              <a:pPr defTabSz="595313"/>
              <a:t>02.10.2012</a:t>
            </a:fld>
            <a:endParaRPr lang="en-US" smtClean="0">
              <a:latin typeface="Calibri" pitchFamily="34" charset="0"/>
              <a:ea typeface="Arial Unicode MS" pitchFamily="34" charset="-128"/>
              <a:cs typeface="Arial Unicode MS" pitchFamily="34" charset="-128"/>
            </a:endParaRPr>
          </a:p>
        </p:txBody>
      </p:sp>
      <p:sp>
        <p:nvSpPr>
          <p:cNvPr id="19461" name="Номер слайда 4"/>
          <p:cNvSpPr>
            <a:spLocks noGrp="1"/>
          </p:cNvSpPr>
          <p:nvPr>
            <p:ph type="sldNum" sz="quarter"/>
          </p:nvPr>
        </p:nvSpPr>
        <p:spPr>
          <a:noFill/>
          <a:ln>
            <a:miter lim="800000"/>
            <a:headEnd/>
            <a:tailEnd/>
          </a:ln>
        </p:spPr>
        <p:txBody>
          <a:bodyPr/>
          <a:lstStyle/>
          <a:p>
            <a:pPr defTabSz="595313"/>
            <a:fld id="{9A901E73-9B4C-497F-BE8C-B58502C217E3}" type="slidenum">
              <a:rPr lang="en-US" smtClean="0"/>
              <a:pPr defTabSz="595313"/>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Образ слайда 1"/>
          <p:cNvSpPr>
            <a:spLocks noGrp="1" noRot="1" noChangeAspect="1" noTextEdit="1"/>
          </p:cNvSpPr>
          <p:nvPr>
            <p:ph type="sldImg"/>
          </p:nvPr>
        </p:nvSpPr>
        <p:spPr>
          <a:ln/>
        </p:spPr>
      </p:sp>
      <p:sp>
        <p:nvSpPr>
          <p:cNvPr id="20483" name="Заметки 2"/>
          <p:cNvSpPr>
            <a:spLocks noGrp="1"/>
          </p:cNvSpPr>
          <p:nvPr>
            <p:ph type="body" idx="1"/>
          </p:nvPr>
        </p:nvSpPr>
        <p:spPr>
          <a:noFill/>
        </p:spPr>
        <p:txBody>
          <a:bodyPr/>
          <a:lstStyle/>
          <a:p>
            <a:r>
              <a:rPr lang="ru-RU" sz="1000" dirty="0" smtClean="0">
                <a:latin typeface="Times New Roman" pitchFamily="18" charset="0"/>
              </a:rPr>
              <a:t>создаем ярлык для программы </a:t>
            </a:r>
            <a:r>
              <a:rPr lang="ru-RU" sz="1000" dirty="0" err="1" smtClean="0">
                <a:latin typeface="Times New Roman" pitchFamily="18" charset="0"/>
              </a:rPr>
              <a:t>accoreconsole.exe</a:t>
            </a:r>
            <a:r>
              <a:rPr lang="ru-RU" sz="1000" dirty="0" smtClean="0">
                <a:latin typeface="Times New Roman" pitchFamily="18" charset="0"/>
              </a:rPr>
              <a:t> в удобном месте, например, на рабочем столе.</a:t>
            </a:r>
          </a:p>
          <a:p>
            <a:r>
              <a:rPr lang="ru-RU" sz="1000" dirty="0" smtClean="0">
                <a:latin typeface="Times New Roman" pitchFamily="18" charset="0"/>
              </a:rPr>
              <a:t>заходим в свойства ярлыка и дописываем внутри настройки языка для запуска " /</a:t>
            </a:r>
            <a:r>
              <a:rPr lang="ru-RU" sz="1000" dirty="0" err="1" smtClean="0">
                <a:latin typeface="Times New Roman" pitchFamily="18" charset="0"/>
              </a:rPr>
              <a:t>l</a:t>
            </a:r>
            <a:r>
              <a:rPr lang="ru-RU" sz="1000" dirty="0" smtClean="0">
                <a:latin typeface="Times New Roman" pitchFamily="18" charset="0"/>
              </a:rPr>
              <a:t> </a:t>
            </a:r>
            <a:r>
              <a:rPr lang="ru-RU" sz="1000" dirty="0" err="1" smtClean="0">
                <a:latin typeface="Times New Roman" pitchFamily="18" charset="0"/>
              </a:rPr>
              <a:t>en-US</a:t>
            </a:r>
            <a:r>
              <a:rPr lang="ru-RU" sz="1000" dirty="0" smtClean="0">
                <a:latin typeface="Times New Roman" pitchFamily="18" charset="0"/>
              </a:rPr>
              <a:t>" .</a:t>
            </a:r>
          </a:p>
          <a:p>
            <a:r>
              <a:rPr lang="ru-RU" sz="1000" dirty="0" smtClean="0">
                <a:latin typeface="Times New Roman" pitchFamily="18" charset="0"/>
              </a:rPr>
              <a:t> Пока, консольный запуск, полнофункционально работает только на английском языке...</a:t>
            </a:r>
          </a:p>
        </p:txBody>
      </p:sp>
      <p:sp>
        <p:nvSpPr>
          <p:cNvPr id="20484" name="Дата 3"/>
          <p:cNvSpPr>
            <a:spLocks noGrp="1"/>
          </p:cNvSpPr>
          <p:nvPr>
            <p:ph type="dt" sz="quarter"/>
          </p:nvPr>
        </p:nvSpPr>
        <p:spPr>
          <a:noFill/>
          <a:ln>
            <a:miter lim="800000"/>
            <a:headEnd/>
            <a:tailEnd/>
          </a:ln>
        </p:spPr>
        <p:txBody>
          <a:bodyPr/>
          <a:lstStyle/>
          <a:p>
            <a:pPr defTabSz="595313"/>
            <a:fld id="{81072E97-63CF-4592-BE82-183393BA41FB}" type="datetime1">
              <a:rPr lang="ru-RU" smtClean="0">
                <a:latin typeface="Calibri" pitchFamily="34" charset="0"/>
                <a:ea typeface="Arial Unicode MS" pitchFamily="34" charset="-128"/>
                <a:cs typeface="Arial Unicode MS" pitchFamily="34" charset="-128"/>
              </a:rPr>
              <a:pPr defTabSz="595313"/>
              <a:t>02.10.2012</a:t>
            </a:fld>
            <a:endParaRPr lang="en-US" smtClean="0">
              <a:latin typeface="Calibri" pitchFamily="34" charset="0"/>
              <a:ea typeface="Arial Unicode MS" pitchFamily="34" charset="-128"/>
              <a:cs typeface="Arial Unicode MS" pitchFamily="34" charset="-128"/>
            </a:endParaRPr>
          </a:p>
        </p:txBody>
      </p:sp>
      <p:sp>
        <p:nvSpPr>
          <p:cNvPr id="20485" name="Номер слайда 4"/>
          <p:cNvSpPr>
            <a:spLocks noGrp="1"/>
          </p:cNvSpPr>
          <p:nvPr>
            <p:ph type="sldNum" sz="quarter"/>
          </p:nvPr>
        </p:nvSpPr>
        <p:spPr>
          <a:noFill/>
          <a:ln>
            <a:miter lim="800000"/>
            <a:headEnd/>
            <a:tailEnd/>
          </a:ln>
        </p:spPr>
        <p:txBody>
          <a:bodyPr/>
          <a:lstStyle/>
          <a:p>
            <a:pPr defTabSz="595313"/>
            <a:fld id="{28ACA9D5-BBEF-4EDF-B40E-F5BC6666D263}" type="slidenum">
              <a:rPr lang="en-US" smtClean="0"/>
              <a:pPr defTabSz="595313"/>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1296748" y="4026090"/>
            <a:ext cx="14688031" cy="2779667"/>
          </a:xfrm>
        </p:spPr>
        <p:txBody>
          <a:bodyPr/>
          <a:lstStyle/>
          <a:p>
            <a:r>
              <a:rPr lang="en-US" smtClean="0"/>
              <a:t>Образец заголовка</a:t>
            </a:r>
            <a:endParaRPr lang="ru-RU"/>
          </a:p>
        </p:txBody>
      </p:sp>
      <p:sp>
        <p:nvSpPr>
          <p:cNvPr id="3" name="Подзаголовок 2"/>
          <p:cNvSpPr>
            <a:spLocks noGrp="1"/>
          </p:cNvSpPr>
          <p:nvPr>
            <p:ph type="subTitle" idx="1"/>
          </p:nvPr>
        </p:nvSpPr>
        <p:spPr>
          <a:xfrm>
            <a:off x="2591387" y="7345662"/>
            <a:ext cx="12098754" cy="3311136"/>
          </a:xfrm>
        </p:spPr>
        <p:txBody>
          <a:bodyPr/>
          <a:lstStyle>
            <a:lvl1pPr marL="0" indent="0" algn="ctr">
              <a:buNone/>
              <a:defRPr/>
            </a:lvl1pPr>
            <a:lvl2pPr marL="607299" indent="0" algn="ctr">
              <a:buNone/>
              <a:defRPr/>
            </a:lvl2pPr>
            <a:lvl3pPr marL="1214598" indent="0" algn="ctr">
              <a:buNone/>
              <a:defRPr/>
            </a:lvl3pPr>
            <a:lvl4pPr marL="1821896" indent="0" algn="ctr">
              <a:buNone/>
              <a:defRPr/>
            </a:lvl4pPr>
            <a:lvl5pPr marL="2429195" indent="0" algn="ctr">
              <a:buNone/>
              <a:defRPr/>
            </a:lvl5pPr>
            <a:lvl6pPr marL="3036494" indent="0" algn="ctr">
              <a:buNone/>
              <a:defRPr/>
            </a:lvl6pPr>
            <a:lvl7pPr marL="3643793" indent="0" algn="ctr">
              <a:buNone/>
              <a:defRPr/>
            </a:lvl7pPr>
            <a:lvl8pPr marL="4251091" indent="0" algn="ctr">
              <a:buNone/>
              <a:defRPr/>
            </a:lvl8pPr>
            <a:lvl9pPr marL="4858390" indent="0" algn="ctr">
              <a:buNone/>
              <a:defRPr/>
            </a:lvl9pPr>
          </a:lstStyle>
          <a:p>
            <a:r>
              <a:rPr lang="en-US" smtClean="0"/>
              <a:t>Образец подзаголовка</a:t>
            </a:r>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smtClean="0"/>
              <a:t>Образец текста</a:t>
            </a:r>
          </a:p>
          <a:p>
            <a:pPr lvl="1"/>
            <a:r>
              <a:rPr lang="en-US" smtClean="0"/>
              <a:t>Второй уровень</a:t>
            </a:r>
          </a:p>
          <a:p>
            <a:pPr lvl="2"/>
            <a:r>
              <a:rPr lang="en-US" smtClean="0"/>
              <a:t>Третий уровень</a:t>
            </a:r>
          </a:p>
          <a:p>
            <a:pPr lvl="3"/>
            <a:r>
              <a:rPr lang="en-US" smtClean="0"/>
              <a:t>Четвертый уровень</a:t>
            </a:r>
          </a:p>
          <a:p>
            <a:pPr lvl="4"/>
            <a:r>
              <a:rPr lang="en-US" smtClean="0"/>
              <a:t>Пятый уровень</a:t>
            </a:r>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12497268" y="482963"/>
            <a:ext cx="3900783" cy="10743266"/>
          </a:xfrm>
        </p:spPr>
        <p:txBody>
          <a:bodyPr vert="eaVert"/>
          <a:lstStyle/>
          <a:p>
            <a:r>
              <a:rPr lang="en-US" smtClean="0"/>
              <a:t>Образец заголовка</a:t>
            </a:r>
            <a:endParaRPr lang="ru-RU"/>
          </a:p>
        </p:txBody>
      </p:sp>
      <p:sp>
        <p:nvSpPr>
          <p:cNvPr id="3" name="Вертикальный текст 2"/>
          <p:cNvSpPr>
            <a:spLocks noGrp="1"/>
          </p:cNvSpPr>
          <p:nvPr>
            <p:ph type="body" orient="vert" idx="1"/>
          </p:nvPr>
        </p:nvSpPr>
        <p:spPr>
          <a:xfrm>
            <a:off x="788591" y="482963"/>
            <a:ext cx="11506258" cy="10743266"/>
          </a:xfrm>
        </p:spPr>
        <p:txBody>
          <a:bodyPr vert="eaVert"/>
          <a:lstStyle/>
          <a:p>
            <a:pPr lvl="0"/>
            <a:r>
              <a:rPr lang="en-US" smtClean="0"/>
              <a:t>Образец текста</a:t>
            </a:r>
          </a:p>
          <a:p>
            <a:pPr lvl="1"/>
            <a:r>
              <a:rPr lang="en-US" smtClean="0"/>
              <a:t>Второй уровень</a:t>
            </a:r>
          </a:p>
          <a:p>
            <a:pPr lvl="2"/>
            <a:r>
              <a:rPr lang="en-US" smtClean="0"/>
              <a:t>Третий уровень</a:t>
            </a:r>
          </a:p>
          <a:p>
            <a:pPr lvl="3"/>
            <a:r>
              <a:rPr lang="en-US" smtClean="0"/>
              <a:t>Четвертый уровень</a:t>
            </a:r>
          </a:p>
          <a:p>
            <a:pPr lvl="4"/>
            <a:r>
              <a:rPr lang="en-US" smtClean="0"/>
              <a:t>Пятый уровень</a:t>
            </a:r>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smtClean="0"/>
              <a:t>Образец заголовка</a:t>
            </a:r>
            <a:endParaRPr lang="ru-RU"/>
          </a:p>
        </p:txBody>
      </p:sp>
      <p:sp>
        <p:nvSpPr>
          <p:cNvPr id="3" name="Содержимое 2"/>
          <p:cNvSpPr>
            <a:spLocks noGrp="1"/>
          </p:cNvSpPr>
          <p:nvPr>
            <p:ph idx="1"/>
          </p:nvPr>
        </p:nvSpPr>
        <p:spPr/>
        <p:txBody>
          <a:bodyPr/>
          <a:lstStyle/>
          <a:p>
            <a:pPr lvl="0"/>
            <a:r>
              <a:rPr lang="en-US" smtClean="0"/>
              <a:t>Образец текста</a:t>
            </a:r>
          </a:p>
          <a:p>
            <a:pPr lvl="1"/>
            <a:r>
              <a:rPr lang="en-US" smtClean="0"/>
              <a:t>Второй уровень</a:t>
            </a:r>
          </a:p>
          <a:p>
            <a:pPr lvl="2"/>
            <a:r>
              <a:rPr lang="en-US" smtClean="0"/>
              <a:t>Третий уровень</a:t>
            </a:r>
          </a:p>
          <a:p>
            <a:pPr lvl="3"/>
            <a:r>
              <a:rPr lang="en-US" smtClean="0"/>
              <a:t>Четвертый уровень</a:t>
            </a:r>
          </a:p>
          <a:p>
            <a:pPr lvl="4"/>
            <a:r>
              <a:rPr lang="en-US" smtClean="0"/>
              <a:t>Пятый уровень</a:t>
            </a:r>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364221" y="8328458"/>
            <a:ext cx="14690139" cy="2575093"/>
          </a:xfrm>
        </p:spPr>
        <p:txBody>
          <a:bodyPr anchor="t"/>
          <a:lstStyle>
            <a:lvl1pPr algn="l">
              <a:defRPr sz="5300" b="1" cap="all"/>
            </a:lvl1pPr>
          </a:lstStyle>
          <a:p>
            <a:r>
              <a:rPr lang="en-US" smtClean="0"/>
              <a:t>Образец заголовка</a:t>
            </a:r>
            <a:endParaRPr lang="ru-RU"/>
          </a:p>
        </p:txBody>
      </p:sp>
      <p:sp>
        <p:nvSpPr>
          <p:cNvPr id="3" name="Текст 2"/>
          <p:cNvSpPr>
            <a:spLocks noGrp="1"/>
          </p:cNvSpPr>
          <p:nvPr>
            <p:ph type="body" idx="1"/>
          </p:nvPr>
        </p:nvSpPr>
        <p:spPr>
          <a:xfrm>
            <a:off x="1364221" y="5493956"/>
            <a:ext cx="14690139" cy="2834501"/>
          </a:xfrm>
        </p:spPr>
        <p:txBody>
          <a:bodyPr anchor="b"/>
          <a:lstStyle>
            <a:lvl1pPr marL="0" indent="0">
              <a:buNone/>
              <a:defRPr sz="2700"/>
            </a:lvl1pPr>
            <a:lvl2pPr marL="607299" indent="0">
              <a:buNone/>
              <a:defRPr sz="2400"/>
            </a:lvl2pPr>
            <a:lvl3pPr marL="1214598" indent="0">
              <a:buNone/>
              <a:defRPr sz="2100"/>
            </a:lvl3pPr>
            <a:lvl4pPr marL="1821896" indent="0">
              <a:buNone/>
              <a:defRPr sz="1900"/>
            </a:lvl4pPr>
            <a:lvl5pPr marL="2429195" indent="0">
              <a:buNone/>
              <a:defRPr sz="1900"/>
            </a:lvl5pPr>
            <a:lvl6pPr marL="3036494" indent="0">
              <a:buNone/>
              <a:defRPr sz="1900"/>
            </a:lvl6pPr>
            <a:lvl7pPr marL="3643793" indent="0">
              <a:buNone/>
              <a:defRPr sz="1900"/>
            </a:lvl7pPr>
            <a:lvl8pPr marL="4251091" indent="0">
              <a:buNone/>
              <a:defRPr sz="1900"/>
            </a:lvl8pPr>
            <a:lvl9pPr marL="4858390" indent="0">
              <a:buNone/>
              <a:defRPr sz="1900"/>
            </a:lvl9pPr>
          </a:lstStyle>
          <a:p>
            <a:pPr lvl="0"/>
            <a:r>
              <a:rPr lang="en-US" smtClean="0"/>
              <a:t>Образец текста</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smtClean="0"/>
              <a:t>Образец заголовка</a:t>
            </a:r>
            <a:endParaRPr lang="ru-RU"/>
          </a:p>
        </p:txBody>
      </p:sp>
      <p:sp>
        <p:nvSpPr>
          <p:cNvPr id="3" name="Содержимое 2"/>
          <p:cNvSpPr>
            <a:spLocks noGrp="1"/>
          </p:cNvSpPr>
          <p:nvPr>
            <p:ph sz="half" idx="1"/>
          </p:nvPr>
        </p:nvSpPr>
        <p:spPr>
          <a:xfrm>
            <a:off x="788591" y="2851374"/>
            <a:ext cx="7702467" cy="837485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Образец текста</a:t>
            </a:r>
          </a:p>
          <a:p>
            <a:pPr lvl="1"/>
            <a:r>
              <a:rPr lang="en-US" smtClean="0"/>
              <a:t>Второй уровень</a:t>
            </a:r>
          </a:p>
          <a:p>
            <a:pPr lvl="2"/>
            <a:r>
              <a:rPr lang="en-US" smtClean="0"/>
              <a:t>Третий уровень</a:t>
            </a:r>
          </a:p>
          <a:p>
            <a:pPr lvl="3"/>
            <a:r>
              <a:rPr lang="en-US" smtClean="0"/>
              <a:t>Четвертый уровень</a:t>
            </a:r>
          </a:p>
          <a:p>
            <a:pPr lvl="4"/>
            <a:r>
              <a:rPr lang="en-US" smtClean="0"/>
              <a:t>Пятый уровень</a:t>
            </a:r>
            <a:endParaRPr lang="ru-RU"/>
          </a:p>
        </p:txBody>
      </p:sp>
      <p:sp>
        <p:nvSpPr>
          <p:cNvPr id="4" name="Содержимое 3"/>
          <p:cNvSpPr>
            <a:spLocks noGrp="1"/>
          </p:cNvSpPr>
          <p:nvPr>
            <p:ph sz="half" idx="2"/>
          </p:nvPr>
        </p:nvSpPr>
        <p:spPr>
          <a:xfrm>
            <a:off x="8693477" y="2851374"/>
            <a:ext cx="7704574" cy="837485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Образец текста</a:t>
            </a:r>
          </a:p>
          <a:p>
            <a:pPr lvl="1"/>
            <a:r>
              <a:rPr lang="en-US" smtClean="0"/>
              <a:t>Второй уровень</a:t>
            </a:r>
          </a:p>
          <a:p>
            <a:pPr lvl="2"/>
            <a:r>
              <a:rPr lang="en-US" smtClean="0"/>
              <a:t>Третий уровень</a:t>
            </a:r>
          </a:p>
          <a:p>
            <a:pPr lvl="3"/>
            <a:r>
              <a:rPr lang="en-US" smtClean="0"/>
              <a:t>Четвертый уровень</a:t>
            </a:r>
          </a:p>
          <a:p>
            <a:pPr lvl="4"/>
            <a:r>
              <a:rPr lang="en-US" smtClean="0"/>
              <a:t>Пятый уровень</a:t>
            </a:r>
            <a:endParaRPr lang="ru-RU"/>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a:xfrm>
            <a:off x="864498" y="518815"/>
            <a:ext cx="15552529" cy="2159620"/>
          </a:xfrm>
        </p:spPr>
        <p:txBody>
          <a:bodyPr/>
          <a:lstStyle>
            <a:lvl1pPr>
              <a:defRPr/>
            </a:lvl1pPr>
          </a:lstStyle>
          <a:p>
            <a:r>
              <a:rPr lang="en-US" smtClean="0"/>
              <a:t>Образец заголовка</a:t>
            </a:r>
            <a:endParaRPr lang="ru-RU"/>
          </a:p>
        </p:txBody>
      </p:sp>
      <p:sp>
        <p:nvSpPr>
          <p:cNvPr id="3" name="Текст 2"/>
          <p:cNvSpPr>
            <a:spLocks noGrp="1"/>
          </p:cNvSpPr>
          <p:nvPr>
            <p:ph type="body" idx="1"/>
          </p:nvPr>
        </p:nvSpPr>
        <p:spPr>
          <a:xfrm>
            <a:off x="864498" y="2901989"/>
            <a:ext cx="7634994" cy="1208460"/>
          </a:xfrm>
        </p:spPr>
        <p:txBody>
          <a:bodyPr anchor="b"/>
          <a:lstStyle>
            <a:lvl1pPr marL="0" indent="0">
              <a:buNone/>
              <a:defRPr sz="3200" b="1"/>
            </a:lvl1pPr>
            <a:lvl2pPr marL="607299" indent="0">
              <a:buNone/>
              <a:defRPr sz="2700" b="1"/>
            </a:lvl2pPr>
            <a:lvl3pPr marL="1214598" indent="0">
              <a:buNone/>
              <a:defRPr sz="2400" b="1"/>
            </a:lvl3pPr>
            <a:lvl4pPr marL="1821896" indent="0">
              <a:buNone/>
              <a:defRPr sz="2100" b="1"/>
            </a:lvl4pPr>
            <a:lvl5pPr marL="2429195" indent="0">
              <a:buNone/>
              <a:defRPr sz="2100" b="1"/>
            </a:lvl5pPr>
            <a:lvl6pPr marL="3036494" indent="0">
              <a:buNone/>
              <a:defRPr sz="2100" b="1"/>
            </a:lvl6pPr>
            <a:lvl7pPr marL="3643793" indent="0">
              <a:buNone/>
              <a:defRPr sz="2100" b="1"/>
            </a:lvl7pPr>
            <a:lvl8pPr marL="4251091" indent="0">
              <a:buNone/>
              <a:defRPr sz="2100" b="1"/>
            </a:lvl8pPr>
            <a:lvl9pPr marL="4858390" indent="0">
              <a:buNone/>
              <a:defRPr sz="2100" b="1"/>
            </a:lvl9pPr>
          </a:lstStyle>
          <a:p>
            <a:pPr lvl="0"/>
            <a:r>
              <a:rPr lang="en-US" smtClean="0"/>
              <a:t>Образец текста</a:t>
            </a:r>
          </a:p>
        </p:txBody>
      </p:sp>
      <p:sp>
        <p:nvSpPr>
          <p:cNvPr id="4" name="Содержимое 3"/>
          <p:cNvSpPr>
            <a:spLocks noGrp="1"/>
          </p:cNvSpPr>
          <p:nvPr>
            <p:ph sz="half" idx="2"/>
          </p:nvPr>
        </p:nvSpPr>
        <p:spPr>
          <a:xfrm>
            <a:off x="864498" y="4110450"/>
            <a:ext cx="7634994" cy="7467982"/>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Образец текста</a:t>
            </a:r>
          </a:p>
          <a:p>
            <a:pPr lvl="1"/>
            <a:r>
              <a:rPr lang="en-US" smtClean="0"/>
              <a:t>Второй уровень</a:t>
            </a:r>
          </a:p>
          <a:p>
            <a:pPr lvl="2"/>
            <a:r>
              <a:rPr lang="en-US" smtClean="0"/>
              <a:t>Третий уровень</a:t>
            </a:r>
          </a:p>
          <a:p>
            <a:pPr lvl="3"/>
            <a:r>
              <a:rPr lang="en-US" smtClean="0"/>
              <a:t>Четвертый уровень</a:t>
            </a:r>
          </a:p>
          <a:p>
            <a:pPr lvl="4"/>
            <a:r>
              <a:rPr lang="en-US" smtClean="0"/>
              <a:t>Пятый уровень</a:t>
            </a:r>
            <a:endParaRPr lang="ru-RU"/>
          </a:p>
        </p:txBody>
      </p:sp>
      <p:sp>
        <p:nvSpPr>
          <p:cNvPr id="5" name="Текст 4"/>
          <p:cNvSpPr>
            <a:spLocks noGrp="1"/>
          </p:cNvSpPr>
          <p:nvPr>
            <p:ph type="body" sz="quarter" idx="3"/>
          </p:nvPr>
        </p:nvSpPr>
        <p:spPr>
          <a:xfrm>
            <a:off x="8777818" y="2901989"/>
            <a:ext cx="7639209" cy="1208460"/>
          </a:xfrm>
        </p:spPr>
        <p:txBody>
          <a:bodyPr anchor="b"/>
          <a:lstStyle>
            <a:lvl1pPr marL="0" indent="0">
              <a:buNone/>
              <a:defRPr sz="3200" b="1"/>
            </a:lvl1pPr>
            <a:lvl2pPr marL="607299" indent="0">
              <a:buNone/>
              <a:defRPr sz="2700" b="1"/>
            </a:lvl2pPr>
            <a:lvl3pPr marL="1214598" indent="0">
              <a:buNone/>
              <a:defRPr sz="2400" b="1"/>
            </a:lvl3pPr>
            <a:lvl4pPr marL="1821896" indent="0">
              <a:buNone/>
              <a:defRPr sz="2100" b="1"/>
            </a:lvl4pPr>
            <a:lvl5pPr marL="2429195" indent="0">
              <a:buNone/>
              <a:defRPr sz="2100" b="1"/>
            </a:lvl5pPr>
            <a:lvl6pPr marL="3036494" indent="0">
              <a:buNone/>
              <a:defRPr sz="2100" b="1"/>
            </a:lvl6pPr>
            <a:lvl7pPr marL="3643793" indent="0">
              <a:buNone/>
              <a:defRPr sz="2100" b="1"/>
            </a:lvl7pPr>
            <a:lvl8pPr marL="4251091" indent="0">
              <a:buNone/>
              <a:defRPr sz="2100" b="1"/>
            </a:lvl8pPr>
            <a:lvl9pPr marL="4858390" indent="0">
              <a:buNone/>
              <a:defRPr sz="2100" b="1"/>
            </a:lvl9pPr>
          </a:lstStyle>
          <a:p>
            <a:pPr lvl="0"/>
            <a:r>
              <a:rPr lang="en-US" smtClean="0"/>
              <a:t>Образец текста</a:t>
            </a:r>
          </a:p>
        </p:txBody>
      </p:sp>
      <p:sp>
        <p:nvSpPr>
          <p:cNvPr id="6" name="Содержимое 5"/>
          <p:cNvSpPr>
            <a:spLocks noGrp="1"/>
          </p:cNvSpPr>
          <p:nvPr>
            <p:ph sz="quarter" idx="4"/>
          </p:nvPr>
        </p:nvSpPr>
        <p:spPr>
          <a:xfrm>
            <a:off x="8777818" y="4110450"/>
            <a:ext cx="7639209" cy="7467982"/>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Образец текста</a:t>
            </a:r>
          </a:p>
          <a:p>
            <a:pPr lvl="1"/>
            <a:r>
              <a:rPr lang="en-US" smtClean="0"/>
              <a:t>Второй уровень</a:t>
            </a:r>
          </a:p>
          <a:p>
            <a:pPr lvl="2"/>
            <a:r>
              <a:rPr lang="en-US" smtClean="0"/>
              <a:t>Третий уровень</a:t>
            </a:r>
          </a:p>
          <a:p>
            <a:pPr lvl="3"/>
            <a:r>
              <a:rPr lang="en-US" smtClean="0"/>
              <a:t>Четвертый уровень</a:t>
            </a:r>
          </a:p>
          <a:p>
            <a:pPr lvl="4"/>
            <a:r>
              <a:rPr lang="en-US" smtClean="0"/>
              <a:t>Пятый уровень</a:t>
            </a:r>
            <a:endParaRPr lang="ru-RU"/>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smtClean="0"/>
              <a:t>Образец заголовка</a:t>
            </a:r>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Пустой">
    <p:spTree>
      <p:nvGrpSpPr>
        <p:cNvPr id="1" name=""/>
        <p:cNvGrpSpPr/>
        <p:nvPr/>
      </p:nvGrpSpPr>
      <p:grpSpPr>
        <a:xfrm>
          <a:off x="0" y="0"/>
          <a:ext cx="0" cy="0"/>
          <a:chOff x="0" y="0"/>
          <a:chExt cx="0" cy="0"/>
        </a:xfrm>
      </p:grpSpPr>
      <p:sp>
        <p:nvSpPr>
          <p:cNvPr id="3" name="Название 1"/>
          <p:cNvSpPr>
            <a:spLocks noGrp="1"/>
          </p:cNvSpPr>
          <p:nvPr>
            <p:ph type="title"/>
          </p:nvPr>
        </p:nvSpPr>
        <p:spPr>
          <a:xfrm>
            <a:off x="864498" y="3706739"/>
            <a:ext cx="15045031" cy="3826524"/>
          </a:xfrm>
        </p:spPr>
        <p:txBody>
          <a:bodyPr anchor="b"/>
          <a:lstStyle>
            <a:lvl1pPr algn="l">
              <a:defRPr sz="12800" b="1"/>
            </a:lvl1pPr>
          </a:lstStyle>
          <a:p>
            <a:r>
              <a:rPr lang="en-US" smtClean="0"/>
              <a:t>Образец заголовка</a:t>
            </a:r>
            <a:endParaRPr lang="ru-RU"/>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864498" y="516707"/>
            <a:ext cx="5684601" cy="2195472"/>
          </a:xfrm>
        </p:spPr>
        <p:txBody>
          <a:bodyPr anchor="b"/>
          <a:lstStyle>
            <a:lvl1pPr algn="l">
              <a:defRPr sz="2700" b="1"/>
            </a:lvl1pPr>
          </a:lstStyle>
          <a:p>
            <a:r>
              <a:rPr lang="en-US" smtClean="0"/>
              <a:t>Образец заголовка</a:t>
            </a:r>
            <a:endParaRPr lang="ru-RU"/>
          </a:p>
        </p:txBody>
      </p:sp>
      <p:sp>
        <p:nvSpPr>
          <p:cNvPr id="3" name="Содержимое 2"/>
          <p:cNvSpPr>
            <a:spLocks noGrp="1"/>
          </p:cNvSpPr>
          <p:nvPr>
            <p:ph idx="1"/>
          </p:nvPr>
        </p:nvSpPr>
        <p:spPr>
          <a:xfrm>
            <a:off x="6755736" y="516707"/>
            <a:ext cx="9661292" cy="11061725"/>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Образец текста</a:t>
            </a:r>
          </a:p>
          <a:p>
            <a:pPr lvl="1"/>
            <a:r>
              <a:rPr lang="en-US" smtClean="0"/>
              <a:t>Второй уровень</a:t>
            </a:r>
          </a:p>
          <a:p>
            <a:pPr lvl="2"/>
            <a:r>
              <a:rPr lang="en-US" smtClean="0"/>
              <a:t>Третий уровень</a:t>
            </a:r>
          </a:p>
          <a:p>
            <a:pPr lvl="3"/>
            <a:r>
              <a:rPr lang="en-US" smtClean="0"/>
              <a:t>Четвертый уровень</a:t>
            </a:r>
          </a:p>
          <a:p>
            <a:pPr lvl="4"/>
            <a:r>
              <a:rPr lang="en-US" smtClean="0"/>
              <a:t>Пятый уровень</a:t>
            </a:r>
            <a:endParaRPr lang="ru-RU"/>
          </a:p>
        </p:txBody>
      </p:sp>
      <p:sp>
        <p:nvSpPr>
          <p:cNvPr id="4" name="Текст 3"/>
          <p:cNvSpPr>
            <a:spLocks noGrp="1"/>
          </p:cNvSpPr>
          <p:nvPr>
            <p:ph type="body" sz="half" idx="2"/>
          </p:nvPr>
        </p:nvSpPr>
        <p:spPr>
          <a:xfrm>
            <a:off x="864498" y="2712179"/>
            <a:ext cx="5684601" cy="8866252"/>
          </a:xfrm>
        </p:spPr>
        <p:txBody>
          <a:bodyPr/>
          <a:lstStyle>
            <a:lvl1pPr marL="0" indent="0">
              <a:buNone/>
              <a:defRPr sz="1900"/>
            </a:lvl1pPr>
            <a:lvl2pPr marL="607299" indent="0">
              <a:buNone/>
              <a:defRPr sz="1600"/>
            </a:lvl2pPr>
            <a:lvl3pPr marL="1214598" indent="0">
              <a:buNone/>
              <a:defRPr sz="1300"/>
            </a:lvl3pPr>
            <a:lvl4pPr marL="1821896" indent="0">
              <a:buNone/>
              <a:defRPr sz="1200"/>
            </a:lvl4pPr>
            <a:lvl5pPr marL="2429195" indent="0">
              <a:buNone/>
              <a:defRPr sz="1200"/>
            </a:lvl5pPr>
            <a:lvl6pPr marL="3036494" indent="0">
              <a:buNone/>
              <a:defRPr sz="1200"/>
            </a:lvl6pPr>
            <a:lvl7pPr marL="3643793" indent="0">
              <a:buNone/>
              <a:defRPr sz="1200"/>
            </a:lvl7pPr>
            <a:lvl8pPr marL="4251091" indent="0">
              <a:buNone/>
              <a:defRPr sz="1200"/>
            </a:lvl8pPr>
            <a:lvl9pPr marL="4858390" indent="0">
              <a:buNone/>
              <a:defRPr sz="1200"/>
            </a:lvl9pPr>
          </a:lstStyle>
          <a:p>
            <a:pPr lvl="0"/>
            <a:r>
              <a:rPr lang="en-US" smtClean="0"/>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3386303" y="9072935"/>
            <a:ext cx="10369758" cy="1071374"/>
          </a:xfrm>
        </p:spPr>
        <p:txBody>
          <a:bodyPr anchor="b"/>
          <a:lstStyle>
            <a:lvl1pPr algn="l">
              <a:defRPr sz="2700" b="1"/>
            </a:lvl1pPr>
          </a:lstStyle>
          <a:p>
            <a:r>
              <a:rPr lang="en-US" smtClean="0"/>
              <a:t>Образец заголовка</a:t>
            </a:r>
            <a:endParaRPr lang="ru-RU"/>
          </a:p>
        </p:txBody>
      </p:sp>
      <p:sp>
        <p:nvSpPr>
          <p:cNvPr id="3" name="Рисунок 2"/>
          <p:cNvSpPr>
            <a:spLocks noGrp="1"/>
          </p:cNvSpPr>
          <p:nvPr>
            <p:ph type="pic" idx="1"/>
          </p:nvPr>
        </p:nvSpPr>
        <p:spPr>
          <a:xfrm>
            <a:off x="3386303" y="1157844"/>
            <a:ext cx="10369758" cy="7778006"/>
          </a:xfrm>
        </p:spPr>
        <p:txBody>
          <a:bodyPr/>
          <a:lstStyle>
            <a:lvl1pPr marL="0" indent="0">
              <a:buNone/>
              <a:defRPr sz="4300"/>
            </a:lvl1pPr>
            <a:lvl2pPr marL="607299" indent="0">
              <a:buNone/>
              <a:defRPr sz="3700"/>
            </a:lvl2pPr>
            <a:lvl3pPr marL="1214598" indent="0">
              <a:buNone/>
              <a:defRPr sz="3200"/>
            </a:lvl3pPr>
            <a:lvl4pPr marL="1821896" indent="0">
              <a:buNone/>
              <a:defRPr sz="2700"/>
            </a:lvl4pPr>
            <a:lvl5pPr marL="2429195" indent="0">
              <a:buNone/>
              <a:defRPr sz="2700"/>
            </a:lvl5pPr>
            <a:lvl6pPr marL="3036494" indent="0">
              <a:buNone/>
              <a:defRPr sz="2700"/>
            </a:lvl6pPr>
            <a:lvl7pPr marL="3643793" indent="0">
              <a:buNone/>
              <a:defRPr sz="2700"/>
            </a:lvl7pPr>
            <a:lvl8pPr marL="4251091" indent="0">
              <a:buNone/>
              <a:defRPr sz="2700"/>
            </a:lvl8pPr>
            <a:lvl9pPr marL="4858390" indent="0">
              <a:buNone/>
              <a:defRPr sz="2700"/>
            </a:lvl9pPr>
          </a:lstStyle>
          <a:p>
            <a:pPr lvl="0"/>
            <a:endParaRPr lang="ru-RU" noProof="0" smtClean="0"/>
          </a:p>
        </p:txBody>
      </p:sp>
      <p:sp>
        <p:nvSpPr>
          <p:cNvPr id="4" name="Текст 3"/>
          <p:cNvSpPr>
            <a:spLocks noGrp="1"/>
          </p:cNvSpPr>
          <p:nvPr>
            <p:ph type="body" sz="half" idx="2"/>
          </p:nvPr>
        </p:nvSpPr>
        <p:spPr>
          <a:xfrm>
            <a:off x="3386303" y="10144309"/>
            <a:ext cx="10369758" cy="1520592"/>
          </a:xfrm>
        </p:spPr>
        <p:txBody>
          <a:bodyPr/>
          <a:lstStyle>
            <a:lvl1pPr marL="0" indent="0">
              <a:buNone/>
              <a:defRPr sz="1900"/>
            </a:lvl1pPr>
            <a:lvl2pPr marL="607299" indent="0">
              <a:buNone/>
              <a:defRPr sz="1600"/>
            </a:lvl2pPr>
            <a:lvl3pPr marL="1214598" indent="0">
              <a:buNone/>
              <a:defRPr sz="1300"/>
            </a:lvl3pPr>
            <a:lvl4pPr marL="1821896" indent="0">
              <a:buNone/>
              <a:defRPr sz="1200"/>
            </a:lvl4pPr>
            <a:lvl5pPr marL="2429195" indent="0">
              <a:buNone/>
              <a:defRPr sz="1200"/>
            </a:lvl5pPr>
            <a:lvl6pPr marL="3036494" indent="0">
              <a:buNone/>
              <a:defRPr sz="1200"/>
            </a:lvl6pPr>
            <a:lvl7pPr marL="3643793" indent="0">
              <a:buNone/>
              <a:defRPr sz="1200"/>
            </a:lvl7pPr>
            <a:lvl8pPr marL="4251091" indent="0">
              <a:buNone/>
              <a:defRPr sz="1200"/>
            </a:lvl8pPr>
            <a:lvl9pPr marL="4858390" indent="0">
              <a:buNone/>
              <a:defRPr sz="1200"/>
            </a:lvl9pPr>
          </a:lstStyle>
          <a:p>
            <a:pPr lvl="0"/>
            <a:r>
              <a:rPr lang="en-US" smtClean="0"/>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13"/>
          <a:srcRect/>
          <a:stretch>
            <a:fillRect/>
          </a:stretch>
        </p:blipFill>
        <p:spPr bwMode="auto">
          <a:xfrm>
            <a:off x="4763" y="1588"/>
            <a:ext cx="17297400" cy="12977812"/>
          </a:xfrm>
          <a:prstGeom prst="rect">
            <a:avLst/>
          </a:prstGeom>
          <a:noFill/>
          <a:ln w="9525">
            <a:noFill/>
            <a:miter lim="800000"/>
            <a:headEnd/>
            <a:tailEnd/>
          </a:ln>
        </p:spPr>
      </p:pic>
      <p:sp>
        <p:nvSpPr>
          <p:cNvPr id="1028" name="Rectangle 3"/>
          <p:cNvSpPr>
            <a:spLocks noGrp="1" noChangeArrowheads="1"/>
          </p:cNvSpPr>
          <p:nvPr>
            <p:ph type="title"/>
          </p:nvPr>
        </p:nvSpPr>
        <p:spPr bwMode="auto">
          <a:xfrm>
            <a:off x="788988" y="482600"/>
            <a:ext cx="15608300" cy="18716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9" name="Rectangle 4"/>
          <p:cNvSpPr>
            <a:spLocks noGrp="1" noChangeArrowheads="1"/>
          </p:cNvSpPr>
          <p:nvPr>
            <p:ph type="body" idx="1"/>
          </p:nvPr>
        </p:nvSpPr>
        <p:spPr bwMode="auto">
          <a:xfrm>
            <a:off x="788988" y="2851150"/>
            <a:ext cx="15608300" cy="8375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Rectangle 2"/>
          <p:cNvSpPr>
            <a:spLocks noChangeArrowheads="1"/>
          </p:cNvSpPr>
          <p:nvPr/>
        </p:nvSpPr>
        <p:spPr bwMode="auto">
          <a:xfrm>
            <a:off x="-17463" y="11479213"/>
            <a:ext cx="17305338" cy="1487487"/>
          </a:xfrm>
          <a:prstGeom prst="rect">
            <a:avLst/>
          </a:prstGeom>
          <a:solidFill>
            <a:srgbClr val="000000"/>
          </a:solidFill>
          <a:ln>
            <a:noFill/>
          </a:ln>
          <a:effectLst/>
          <a:extLst/>
        </p:spPr>
        <p:txBody>
          <a:bodyPr wrap="none" lIns="121460" tIns="60730" rIns="121460" bIns="60730" anchor="ctr"/>
          <a:lstStyle/>
          <a:p>
            <a:pPr defTabSz="596756">
              <a:buFont typeface="Times New Roman" charset="0"/>
              <a:buNone/>
              <a:defRPr/>
            </a:pPr>
            <a:endParaRPr lang="ru-RU">
              <a:latin typeface="Arial" charset="0"/>
              <a:ea typeface="ヒラギノ角ゴ Pro W3" charset="0"/>
              <a:cs typeface="ヒラギノ角ゴ Pro W3" charset="0"/>
            </a:endParaRPr>
          </a:p>
        </p:txBody>
      </p:sp>
      <p:pic>
        <p:nvPicPr>
          <p:cNvPr id="1030" name="Picture 5"/>
          <p:cNvPicPr>
            <a:picLocks noChangeAspect="1" noChangeArrowheads="1"/>
          </p:cNvPicPr>
          <p:nvPr/>
        </p:nvPicPr>
        <p:blipFill>
          <a:blip r:embed="rId14"/>
          <a:srcRect/>
          <a:stretch>
            <a:fillRect/>
          </a:stretch>
        </p:blipFill>
        <p:spPr bwMode="auto">
          <a:xfrm>
            <a:off x="850792" y="11772000"/>
            <a:ext cx="5835654" cy="648000"/>
          </a:xfrm>
          <a:prstGeom prst="rect">
            <a:avLst/>
          </a:prstGeom>
          <a:noFill/>
          <a:ln w="9525">
            <a:noFill/>
            <a:miter lim="800000"/>
            <a:headEnd/>
            <a:tailEnd/>
          </a:ln>
        </p:spPr>
      </p:pic>
      <p:pic>
        <p:nvPicPr>
          <p:cNvPr id="1031" name="Picture 10"/>
          <p:cNvPicPr>
            <a:picLocks noChangeAspect="1" noChangeArrowheads="1"/>
          </p:cNvPicPr>
          <p:nvPr userDrawn="1"/>
        </p:nvPicPr>
        <p:blipFill>
          <a:blip r:embed="rId15"/>
          <a:srcRect/>
          <a:stretch>
            <a:fillRect/>
          </a:stretch>
        </p:blipFill>
        <p:spPr bwMode="auto">
          <a:xfrm>
            <a:off x="11305058" y="11772000"/>
            <a:ext cx="2061252" cy="648000"/>
          </a:xfrm>
          <a:prstGeom prst="rect">
            <a:avLst/>
          </a:prstGeom>
          <a:noFill/>
          <a:ln w="9525">
            <a:noFill/>
            <a:miter lim="800000"/>
            <a:headEnd/>
            <a:tailEnd/>
          </a:ln>
        </p:spPr>
      </p:pic>
      <p:pic>
        <p:nvPicPr>
          <p:cNvPr id="9" name="Рисунок 1"/>
          <p:cNvPicPr>
            <a:picLocks noChangeAspect="1"/>
          </p:cNvPicPr>
          <p:nvPr userDrawn="1"/>
        </p:nvPicPr>
        <p:blipFill>
          <a:blip r:embed="rId16">
            <a:extLst>
              <a:ext uri="{28A0092B-C50C-407E-A947-70E740481C1C}">
                <a14:useLocalDpi xmlns:a14="http://schemas.microsoft.com/office/drawing/2010/main" xmlns="" val="0"/>
              </a:ext>
            </a:extLst>
          </a:blip>
          <a:srcRect/>
          <a:stretch>
            <a:fillRect/>
          </a:stretch>
        </p:blipFill>
        <p:spPr bwMode="auto">
          <a:xfrm>
            <a:off x="13965594" y="11772000"/>
            <a:ext cx="2452032" cy="6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descr="D:\!AU_Moscow_2012\2012_morton\morton_logo1.png"/>
          <p:cNvPicPr>
            <a:picLocks noChangeAspect="1" noChangeArrowheads="1"/>
          </p:cNvPicPr>
          <p:nvPr userDrawn="1"/>
        </p:nvPicPr>
        <p:blipFill>
          <a:blip r:embed="rId17"/>
          <a:srcRect/>
          <a:stretch>
            <a:fillRect/>
          </a:stretch>
        </p:blipFill>
        <p:spPr bwMode="auto">
          <a:xfrm>
            <a:off x="7632650" y="11772000"/>
            <a:ext cx="3098250" cy="648000"/>
          </a:xfrm>
          <a:prstGeom prst="rect">
            <a:avLst/>
          </a:prstGeom>
          <a:noFill/>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txStyles>
    <p:titleStyle>
      <a:lvl1pPr algn="l" defTabSz="595313" rtl="0" eaLnBrk="0" fontAlgn="base" hangingPunct="0">
        <a:spcBef>
          <a:spcPct val="0"/>
        </a:spcBef>
        <a:spcAft>
          <a:spcPct val="0"/>
        </a:spcAft>
        <a:buClr>
          <a:srgbClr val="000000"/>
        </a:buClr>
        <a:buSzPct val="100000"/>
        <a:buFont typeface="Times New Roman" pitchFamily="18" charset="0"/>
        <a:defRPr sz="6400" b="1">
          <a:solidFill>
            <a:srgbClr val="FFFFFF"/>
          </a:solidFill>
          <a:latin typeface="+mj-lt"/>
          <a:ea typeface="MS PGothic" pitchFamily="34" charset="-128"/>
          <a:cs typeface="+mj-cs"/>
        </a:defRPr>
      </a:lvl1pPr>
      <a:lvl2pPr algn="l" defTabSz="595313" rtl="0" eaLnBrk="0" fontAlgn="base" hangingPunct="0">
        <a:spcBef>
          <a:spcPct val="0"/>
        </a:spcBef>
        <a:spcAft>
          <a:spcPct val="0"/>
        </a:spcAft>
        <a:buClr>
          <a:srgbClr val="000000"/>
        </a:buClr>
        <a:buSzPct val="100000"/>
        <a:buFont typeface="Times New Roman" pitchFamily="18" charset="0"/>
        <a:defRPr sz="6400" b="1">
          <a:solidFill>
            <a:srgbClr val="FFFFFF"/>
          </a:solidFill>
          <a:latin typeface="Arial" charset="0"/>
          <a:ea typeface="MS PGothic" pitchFamily="34" charset="-128"/>
          <a:cs typeface="ＭＳ Ｐゴシック" charset="0"/>
        </a:defRPr>
      </a:lvl2pPr>
      <a:lvl3pPr algn="l" defTabSz="595313" rtl="0" eaLnBrk="0" fontAlgn="base" hangingPunct="0">
        <a:spcBef>
          <a:spcPct val="0"/>
        </a:spcBef>
        <a:spcAft>
          <a:spcPct val="0"/>
        </a:spcAft>
        <a:buClr>
          <a:srgbClr val="000000"/>
        </a:buClr>
        <a:buSzPct val="100000"/>
        <a:buFont typeface="Times New Roman" pitchFamily="18" charset="0"/>
        <a:defRPr sz="6400" b="1">
          <a:solidFill>
            <a:srgbClr val="FFFFFF"/>
          </a:solidFill>
          <a:latin typeface="Arial" charset="0"/>
          <a:ea typeface="MS PGothic" pitchFamily="34" charset="-128"/>
          <a:cs typeface="ＭＳ Ｐゴシック" charset="0"/>
        </a:defRPr>
      </a:lvl3pPr>
      <a:lvl4pPr algn="l" defTabSz="595313" rtl="0" eaLnBrk="0" fontAlgn="base" hangingPunct="0">
        <a:spcBef>
          <a:spcPct val="0"/>
        </a:spcBef>
        <a:spcAft>
          <a:spcPct val="0"/>
        </a:spcAft>
        <a:buClr>
          <a:srgbClr val="000000"/>
        </a:buClr>
        <a:buSzPct val="100000"/>
        <a:buFont typeface="Times New Roman" pitchFamily="18" charset="0"/>
        <a:defRPr sz="6400" b="1">
          <a:solidFill>
            <a:srgbClr val="FFFFFF"/>
          </a:solidFill>
          <a:latin typeface="Arial" charset="0"/>
          <a:ea typeface="MS PGothic" pitchFamily="34" charset="-128"/>
          <a:cs typeface="ＭＳ Ｐゴシック" charset="0"/>
        </a:defRPr>
      </a:lvl4pPr>
      <a:lvl5pPr algn="l" defTabSz="595313" rtl="0" eaLnBrk="0" fontAlgn="base" hangingPunct="0">
        <a:spcBef>
          <a:spcPct val="0"/>
        </a:spcBef>
        <a:spcAft>
          <a:spcPct val="0"/>
        </a:spcAft>
        <a:buClr>
          <a:srgbClr val="000000"/>
        </a:buClr>
        <a:buSzPct val="100000"/>
        <a:buFont typeface="Times New Roman" pitchFamily="18" charset="0"/>
        <a:defRPr sz="6400" b="1">
          <a:solidFill>
            <a:srgbClr val="FFFFFF"/>
          </a:solidFill>
          <a:latin typeface="Arial" charset="0"/>
          <a:ea typeface="MS PGothic" pitchFamily="34" charset="-128"/>
          <a:cs typeface="ＭＳ Ｐゴシック" charset="0"/>
        </a:defRPr>
      </a:lvl5pPr>
      <a:lvl6pPr marL="3340143" indent="-303649" algn="l" defTabSz="596756" rtl="0" fontAlgn="base">
        <a:spcBef>
          <a:spcPct val="0"/>
        </a:spcBef>
        <a:spcAft>
          <a:spcPct val="0"/>
        </a:spcAft>
        <a:buClr>
          <a:srgbClr val="000000"/>
        </a:buClr>
        <a:buSzPct val="100000"/>
        <a:buFont typeface="Times New Roman" charset="0"/>
        <a:defRPr sz="6400" b="1">
          <a:solidFill>
            <a:srgbClr val="FFFFFF"/>
          </a:solidFill>
          <a:latin typeface="Arial" charset="0"/>
          <a:ea typeface="ＭＳ Ｐゴシック" charset="0"/>
          <a:cs typeface="ＭＳ Ｐゴシック" charset="0"/>
        </a:defRPr>
      </a:lvl6pPr>
      <a:lvl7pPr marL="3947442" indent="-303649" algn="l" defTabSz="596756" rtl="0" fontAlgn="base">
        <a:spcBef>
          <a:spcPct val="0"/>
        </a:spcBef>
        <a:spcAft>
          <a:spcPct val="0"/>
        </a:spcAft>
        <a:buClr>
          <a:srgbClr val="000000"/>
        </a:buClr>
        <a:buSzPct val="100000"/>
        <a:buFont typeface="Times New Roman" charset="0"/>
        <a:defRPr sz="6400" b="1">
          <a:solidFill>
            <a:srgbClr val="FFFFFF"/>
          </a:solidFill>
          <a:latin typeface="Arial" charset="0"/>
          <a:ea typeface="ＭＳ Ｐゴシック" charset="0"/>
          <a:cs typeface="ＭＳ Ｐゴシック" charset="0"/>
        </a:defRPr>
      </a:lvl7pPr>
      <a:lvl8pPr marL="4554741" indent="-303649" algn="l" defTabSz="596756" rtl="0" fontAlgn="base">
        <a:spcBef>
          <a:spcPct val="0"/>
        </a:spcBef>
        <a:spcAft>
          <a:spcPct val="0"/>
        </a:spcAft>
        <a:buClr>
          <a:srgbClr val="000000"/>
        </a:buClr>
        <a:buSzPct val="100000"/>
        <a:buFont typeface="Times New Roman" charset="0"/>
        <a:defRPr sz="6400" b="1">
          <a:solidFill>
            <a:srgbClr val="FFFFFF"/>
          </a:solidFill>
          <a:latin typeface="Arial" charset="0"/>
          <a:ea typeface="ＭＳ Ｐゴシック" charset="0"/>
          <a:cs typeface="ＭＳ Ｐゴシック" charset="0"/>
        </a:defRPr>
      </a:lvl8pPr>
      <a:lvl9pPr marL="5162039" indent="-303649" algn="l" defTabSz="596756" rtl="0" fontAlgn="base">
        <a:spcBef>
          <a:spcPct val="0"/>
        </a:spcBef>
        <a:spcAft>
          <a:spcPct val="0"/>
        </a:spcAft>
        <a:buClr>
          <a:srgbClr val="000000"/>
        </a:buClr>
        <a:buSzPct val="100000"/>
        <a:buFont typeface="Times New Roman" charset="0"/>
        <a:defRPr sz="6400" b="1">
          <a:solidFill>
            <a:srgbClr val="FFFFFF"/>
          </a:solidFill>
          <a:latin typeface="Arial" charset="0"/>
          <a:ea typeface="ＭＳ Ｐゴシック" charset="0"/>
          <a:cs typeface="ＭＳ Ｐゴシック" charset="0"/>
        </a:defRPr>
      </a:lvl9pPr>
    </p:titleStyle>
    <p:bodyStyle>
      <a:lvl1pPr marL="454025" indent="-454025" algn="l" defTabSz="595313" rtl="0" eaLnBrk="0" fontAlgn="base" hangingPunct="0">
        <a:spcBef>
          <a:spcPts val="663"/>
        </a:spcBef>
        <a:spcAft>
          <a:spcPct val="0"/>
        </a:spcAft>
        <a:buClr>
          <a:srgbClr val="000000"/>
        </a:buClr>
        <a:buSzPct val="100000"/>
        <a:buFont typeface="Times New Roman" pitchFamily="18" charset="0"/>
        <a:defRPr kumimoji="1" sz="5300">
          <a:solidFill>
            <a:srgbClr val="FFFFFF"/>
          </a:solidFill>
          <a:latin typeface="+mn-lt"/>
          <a:ea typeface="MS PGothic" pitchFamily="34" charset="-128"/>
          <a:cs typeface="+mn-cs"/>
        </a:defRPr>
      </a:lvl1pPr>
      <a:lvl2pPr marL="985838" indent="-379413" algn="l" defTabSz="595313" rtl="0" eaLnBrk="0" fontAlgn="base" hangingPunct="0">
        <a:spcBef>
          <a:spcPts val="663"/>
        </a:spcBef>
        <a:spcAft>
          <a:spcPct val="0"/>
        </a:spcAft>
        <a:buClr>
          <a:srgbClr val="000000"/>
        </a:buClr>
        <a:buSzPct val="100000"/>
        <a:buFont typeface="Times New Roman" pitchFamily="18" charset="0"/>
        <a:defRPr kumimoji="1" sz="4300">
          <a:solidFill>
            <a:srgbClr val="FFFFFF"/>
          </a:solidFill>
          <a:latin typeface="+mn-lt"/>
          <a:ea typeface="MS PGothic" pitchFamily="34" charset="-128"/>
          <a:cs typeface="+mn-cs"/>
        </a:defRPr>
      </a:lvl2pPr>
      <a:lvl3pPr marL="1517650" indent="-303213" algn="l" defTabSz="595313" rtl="0" eaLnBrk="0" fontAlgn="base" hangingPunct="0">
        <a:spcBef>
          <a:spcPts val="525"/>
        </a:spcBef>
        <a:spcAft>
          <a:spcPct val="0"/>
        </a:spcAft>
        <a:buClr>
          <a:srgbClr val="000000"/>
        </a:buClr>
        <a:buSzPct val="100000"/>
        <a:buFont typeface="Times New Roman" pitchFamily="18" charset="0"/>
        <a:defRPr kumimoji="1" sz="4300">
          <a:solidFill>
            <a:srgbClr val="FFFFFF"/>
          </a:solidFill>
          <a:latin typeface="+mn-lt"/>
          <a:ea typeface="MS PGothic" pitchFamily="34" charset="-128"/>
          <a:cs typeface="+mn-cs"/>
        </a:defRPr>
      </a:lvl3pPr>
      <a:lvl4pPr marL="2124075" indent="-303213" algn="l" defTabSz="595313" rtl="0" eaLnBrk="0" fontAlgn="base" hangingPunct="0">
        <a:spcBef>
          <a:spcPts val="400"/>
        </a:spcBef>
        <a:spcAft>
          <a:spcPct val="0"/>
        </a:spcAft>
        <a:buClr>
          <a:srgbClr val="000000"/>
        </a:buClr>
        <a:buSzPct val="100000"/>
        <a:buFont typeface="Times New Roman" pitchFamily="18" charset="0"/>
        <a:defRPr kumimoji="1" sz="4300">
          <a:solidFill>
            <a:srgbClr val="FFFFFF"/>
          </a:solidFill>
          <a:latin typeface="+mn-lt"/>
          <a:ea typeface="MS PGothic" pitchFamily="34" charset="-128"/>
          <a:cs typeface="+mn-cs"/>
        </a:defRPr>
      </a:lvl4pPr>
      <a:lvl5pPr marL="2732088" indent="-303213" algn="l" defTabSz="595313" rtl="0" eaLnBrk="0" fontAlgn="base" hangingPunct="0">
        <a:spcBef>
          <a:spcPts val="400"/>
        </a:spcBef>
        <a:spcAft>
          <a:spcPct val="0"/>
        </a:spcAft>
        <a:buClr>
          <a:srgbClr val="000000"/>
        </a:buClr>
        <a:buSzPct val="100000"/>
        <a:buFont typeface="Times New Roman" pitchFamily="18" charset="0"/>
        <a:defRPr kumimoji="1" sz="4300">
          <a:solidFill>
            <a:srgbClr val="FFFFFF"/>
          </a:solidFill>
          <a:latin typeface="+mn-lt"/>
          <a:ea typeface="MS PGothic" pitchFamily="34" charset="-128"/>
          <a:cs typeface="+mn-cs"/>
        </a:defRPr>
      </a:lvl5pPr>
      <a:lvl6pPr marL="3340143" indent="-303649" algn="l" defTabSz="596756" rtl="0" fontAlgn="base">
        <a:spcBef>
          <a:spcPts val="398"/>
        </a:spcBef>
        <a:spcAft>
          <a:spcPct val="0"/>
        </a:spcAft>
        <a:buClr>
          <a:srgbClr val="000000"/>
        </a:buClr>
        <a:buSzPct val="100000"/>
        <a:buFont typeface="Times New Roman" charset="0"/>
        <a:defRPr sz="4300">
          <a:solidFill>
            <a:srgbClr val="FFFFFF"/>
          </a:solidFill>
          <a:latin typeface="+mn-lt"/>
          <a:ea typeface="+mn-ea"/>
          <a:cs typeface="+mn-cs"/>
        </a:defRPr>
      </a:lvl6pPr>
      <a:lvl7pPr marL="3947442" indent="-303649" algn="l" defTabSz="596756" rtl="0" fontAlgn="base">
        <a:spcBef>
          <a:spcPts val="398"/>
        </a:spcBef>
        <a:spcAft>
          <a:spcPct val="0"/>
        </a:spcAft>
        <a:buClr>
          <a:srgbClr val="000000"/>
        </a:buClr>
        <a:buSzPct val="100000"/>
        <a:buFont typeface="Times New Roman" charset="0"/>
        <a:defRPr sz="4300">
          <a:solidFill>
            <a:srgbClr val="FFFFFF"/>
          </a:solidFill>
          <a:latin typeface="+mn-lt"/>
          <a:ea typeface="+mn-ea"/>
          <a:cs typeface="+mn-cs"/>
        </a:defRPr>
      </a:lvl7pPr>
      <a:lvl8pPr marL="4554741" indent="-303649" algn="l" defTabSz="596756" rtl="0" fontAlgn="base">
        <a:spcBef>
          <a:spcPts val="398"/>
        </a:spcBef>
        <a:spcAft>
          <a:spcPct val="0"/>
        </a:spcAft>
        <a:buClr>
          <a:srgbClr val="000000"/>
        </a:buClr>
        <a:buSzPct val="100000"/>
        <a:buFont typeface="Times New Roman" charset="0"/>
        <a:defRPr sz="4300">
          <a:solidFill>
            <a:srgbClr val="FFFFFF"/>
          </a:solidFill>
          <a:latin typeface="+mn-lt"/>
          <a:ea typeface="+mn-ea"/>
          <a:cs typeface="+mn-cs"/>
        </a:defRPr>
      </a:lvl8pPr>
      <a:lvl9pPr marL="5162039" indent="-303649" algn="l" defTabSz="596756" rtl="0" fontAlgn="base">
        <a:spcBef>
          <a:spcPts val="398"/>
        </a:spcBef>
        <a:spcAft>
          <a:spcPct val="0"/>
        </a:spcAft>
        <a:buClr>
          <a:srgbClr val="000000"/>
        </a:buClr>
        <a:buSzPct val="100000"/>
        <a:buFont typeface="Times New Roman" charset="0"/>
        <a:defRPr sz="4300">
          <a:solidFill>
            <a:srgbClr val="FFFFFF"/>
          </a:solidFill>
          <a:latin typeface="+mn-lt"/>
          <a:ea typeface="+mn-ea"/>
          <a:cs typeface="+mn-cs"/>
        </a:defRPr>
      </a:lvl9pPr>
    </p:bodyStyle>
    <p:otherStyle>
      <a:defPPr>
        <a:defRPr lang="ru-RU"/>
      </a:defPPr>
      <a:lvl1pPr marL="0" algn="l" defTabSz="607299" rtl="0" eaLnBrk="1" latinLnBrk="0" hangingPunct="1">
        <a:defRPr sz="2400" kern="1200">
          <a:solidFill>
            <a:schemeClr val="tx1"/>
          </a:solidFill>
          <a:latin typeface="+mn-lt"/>
          <a:ea typeface="+mn-ea"/>
          <a:cs typeface="+mn-cs"/>
        </a:defRPr>
      </a:lvl1pPr>
      <a:lvl2pPr marL="607299" algn="l" defTabSz="607299" rtl="0" eaLnBrk="1" latinLnBrk="0" hangingPunct="1">
        <a:defRPr sz="2400" kern="1200">
          <a:solidFill>
            <a:schemeClr val="tx1"/>
          </a:solidFill>
          <a:latin typeface="+mn-lt"/>
          <a:ea typeface="+mn-ea"/>
          <a:cs typeface="+mn-cs"/>
        </a:defRPr>
      </a:lvl2pPr>
      <a:lvl3pPr marL="1214598" algn="l" defTabSz="607299" rtl="0" eaLnBrk="1" latinLnBrk="0" hangingPunct="1">
        <a:defRPr sz="2400" kern="1200">
          <a:solidFill>
            <a:schemeClr val="tx1"/>
          </a:solidFill>
          <a:latin typeface="+mn-lt"/>
          <a:ea typeface="+mn-ea"/>
          <a:cs typeface="+mn-cs"/>
        </a:defRPr>
      </a:lvl3pPr>
      <a:lvl4pPr marL="1821896" algn="l" defTabSz="607299" rtl="0" eaLnBrk="1" latinLnBrk="0" hangingPunct="1">
        <a:defRPr sz="2400" kern="1200">
          <a:solidFill>
            <a:schemeClr val="tx1"/>
          </a:solidFill>
          <a:latin typeface="+mn-lt"/>
          <a:ea typeface="+mn-ea"/>
          <a:cs typeface="+mn-cs"/>
        </a:defRPr>
      </a:lvl4pPr>
      <a:lvl5pPr marL="2429195" algn="l" defTabSz="607299" rtl="0" eaLnBrk="1" latinLnBrk="0" hangingPunct="1">
        <a:defRPr sz="2400" kern="1200">
          <a:solidFill>
            <a:schemeClr val="tx1"/>
          </a:solidFill>
          <a:latin typeface="+mn-lt"/>
          <a:ea typeface="+mn-ea"/>
          <a:cs typeface="+mn-cs"/>
        </a:defRPr>
      </a:lvl5pPr>
      <a:lvl6pPr marL="3036494" algn="l" defTabSz="607299" rtl="0" eaLnBrk="1" latinLnBrk="0" hangingPunct="1">
        <a:defRPr sz="2400" kern="1200">
          <a:solidFill>
            <a:schemeClr val="tx1"/>
          </a:solidFill>
          <a:latin typeface="+mn-lt"/>
          <a:ea typeface="+mn-ea"/>
          <a:cs typeface="+mn-cs"/>
        </a:defRPr>
      </a:lvl6pPr>
      <a:lvl7pPr marL="3643793" algn="l" defTabSz="607299" rtl="0" eaLnBrk="1" latinLnBrk="0" hangingPunct="1">
        <a:defRPr sz="2400" kern="1200">
          <a:solidFill>
            <a:schemeClr val="tx1"/>
          </a:solidFill>
          <a:latin typeface="+mn-lt"/>
          <a:ea typeface="+mn-ea"/>
          <a:cs typeface="+mn-cs"/>
        </a:defRPr>
      </a:lvl7pPr>
      <a:lvl8pPr marL="4251091" algn="l" defTabSz="607299" rtl="0" eaLnBrk="1" latinLnBrk="0" hangingPunct="1">
        <a:defRPr sz="2400" kern="1200">
          <a:solidFill>
            <a:schemeClr val="tx1"/>
          </a:solidFill>
          <a:latin typeface="+mn-lt"/>
          <a:ea typeface="+mn-ea"/>
          <a:cs typeface="+mn-cs"/>
        </a:defRPr>
      </a:lvl8pPr>
      <a:lvl9pPr marL="4858390" algn="l" defTabSz="60729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elpanov@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www.elpanov.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www.maestrogroup.com.ua/support/ProgressBars.zi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community.autodesk.ru/"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3"/>
          <a:srcRect/>
          <a:stretch>
            <a:fillRect/>
          </a:stretch>
        </p:blipFill>
        <p:spPr bwMode="auto">
          <a:xfrm>
            <a:off x="14288" y="0"/>
            <a:ext cx="17267237" cy="11479213"/>
          </a:xfrm>
          <a:prstGeom prst="rect">
            <a:avLst/>
          </a:prstGeom>
          <a:noFill/>
          <a:ln w="9525">
            <a:noFill/>
            <a:miter lim="800000"/>
            <a:headEnd/>
            <a:tailEnd/>
          </a:ln>
        </p:spPr>
      </p:pic>
      <p:sp>
        <p:nvSpPr>
          <p:cNvPr id="3075" name="Rectangle 2"/>
          <p:cNvSpPr>
            <a:spLocks noChangeArrowheads="1"/>
          </p:cNvSpPr>
          <p:nvPr/>
        </p:nvSpPr>
        <p:spPr bwMode="auto">
          <a:xfrm>
            <a:off x="14288" y="5738813"/>
            <a:ext cx="17267237" cy="5780087"/>
          </a:xfrm>
          <a:prstGeom prst="rect">
            <a:avLst/>
          </a:prstGeom>
          <a:solidFill>
            <a:srgbClr val="000000">
              <a:alpha val="74901"/>
            </a:srgbClr>
          </a:solidFill>
          <a:ln w="9525">
            <a:noFill/>
            <a:miter lim="800000"/>
            <a:headEnd/>
            <a:tailEnd/>
          </a:ln>
        </p:spPr>
        <p:txBody>
          <a:bodyPr wrap="none" lIns="121460" tIns="60730" rIns="121460" bIns="60730" anchor="ctr"/>
          <a:lstStyle/>
          <a:p>
            <a:endParaRPr lang="ru-RU"/>
          </a:p>
        </p:txBody>
      </p:sp>
      <p:sp>
        <p:nvSpPr>
          <p:cNvPr id="3076" name="Text Box 3"/>
          <p:cNvSpPr txBox="1">
            <a:spLocks noChangeArrowheads="1"/>
          </p:cNvSpPr>
          <p:nvPr/>
        </p:nvSpPr>
        <p:spPr bwMode="auto">
          <a:xfrm>
            <a:off x="727075" y="6154738"/>
            <a:ext cx="16044863" cy="2330450"/>
          </a:xfrm>
          <a:prstGeom prst="rect">
            <a:avLst/>
          </a:prstGeom>
          <a:noFill/>
          <a:ln w="9525">
            <a:noFill/>
            <a:miter lim="800000"/>
            <a:headEnd/>
            <a:tailEnd/>
          </a:ln>
        </p:spPr>
        <p:txBody>
          <a:bodyPr lIns="0" tIns="0" rIns="0" bIns="0"/>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pPr>
            <a:r>
              <a:rPr kumimoji="1" lang="ru-RU" sz="6400" dirty="0"/>
              <a:t>Автоматизация</a:t>
            </a:r>
            <a:r>
              <a:rPr kumimoji="1" lang="en-US" sz="6400" dirty="0"/>
              <a:t> </a:t>
            </a:r>
            <a:r>
              <a:rPr kumimoji="1" lang="ru-RU" sz="6400" dirty="0"/>
              <a:t>проектирования </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pPr>
            <a:r>
              <a:rPr kumimoji="1" lang="ru-RU" sz="6400" dirty="0"/>
              <a:t>с использованием консольного </a:t>
            </a:r>
            <a:r>
              <a:rPr kumimoji="1" lang="en-US" sz="6400" dirty="0"/>
              <a:t>AutoCAD</a:t>
            </a:r>
            <a:endParaRPr lang="ru-RU" sz="6400" b="1" dirty="0">
              <a:solidFill>
                <a:srgbClr val="FFFFFF"/>
              </a:solidFill>
            </a:endParaRPr>
          </a:p>
        </p:txBody>
      </p:sp>
      <p:sp>
        <p:nvSpPr>
          <p:cNvPr id="3077" name="Text Box 4"/>
          <p:cNvSpPr txBox="1">
            <a:spLocks noChangeArrowheads="1"/>
          </p:cNvSpPr>
          <p:nvPr/>
        </p:nvSpPr>
        <p:spPr bwMode="auto">
          <a:xfrm>
            <a:off x="746125" y="9112250"/>
            <a:ext cx="13061950" cy="1492250"/>
          </a:xfrm>
          <a:prstGeom prst="rect">
            <a:avLst/>
          </a:prstGeom>
          <a:noFill/>
          <a:ln w="9525">
            <a:noFill/>
            <a:miter lim="800000"/>
            <a:headEnd/>
            <a:tailEnd/>
          </a:ln>
        </p:spPr>
        <p:txBody>
          <a:bodyPr lIns="0" tIns="0" rIns="0" bIns="0"/>
          <a:lstStyle/>
          <a:p>
            <a:pPr>
              <a:buClrTx/>
              <a:buSzPct val="8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ru-RU" sz="5300" dirty="0" err="1">
                <a:solidFill>
                  <a:srgbClr val="FFFFFF"/>
                </a:solidFill>
                <a:ea typeface="MS PGothic" pitchFamily="34" charset="-128"/>
              </a:rPr>
              <a:t>Елпанов</a:t>
            </a:r>
            <a:r>
              <a:rPr lang="ru-RU" sz="5300" dirty="0">
                <a:solidFill>
                  <a:srgbClr val="FFFFFF"/>
                </a:solidFill>
                <a:ea typeface="MS PGothic" pitchFamily="34" charset="-128"/>
              </a:rPr>
              <a:t> Евгений</a:t>
            </a:r>
          </a:p>
          <a:p>
            <a:pPr>
              <a:spcBef>
                <a:spcPts val="263"/>
              </a:spcBef>
              <a:buClrTx/>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ru-RU" sz="4300" dirty="0">
                <a:solidFill>
                  <a:srgbClr val="FFFFFF"/>
                </a:solidFill>
                <a:ea typeface="MS PGothic" pitchFamily="34" charset="-128"/>
              </a:rPr>
              <a:t>главный специалист  / </a:t>
            </a:r>
            <a:r>
              <a:rPr lang="ru-RU" sz="4300" dirty="0" err="1">
                <a:solidFill>
                  <a:srgbClr val="FFFFFF"/>
                </a:solidFill>
                <a:ea typeface="MS PGothic" pitchFamily="34" charset="-128"/>
              </a:rPr>
              <a:t>Мортон</a:t>
            </a:r>
            <a:r>
              <a:rPr lang="ru-RU" sz="4300" dirty="0">
                <a:solidFill>
                  <a:srgbClr val="FFFFFF"/>
                </a:solidFill>
                <a:ea typeface="MS PGothic" pitchFamily="34" charset="-128"/>
              </a:rPr>
              <a:t>-РСО</a:t>
            </a:r>
          </a:p>
        </p:txBody>
      </p:sp>
    </p:spTree>
  </p:cSld>
  <p:clrMapOvr>
    <a:masterClrMapping/>
  </p:clrMapOvr>
  <p:transition>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U_Moscow_2012\dwg-test\21.09\21.09\img\консоль\консоль_01.gif"/>
          <p:cNvPicPr>
            <a:picLocks noChangeAspect="1" noChangeArrowheads="1" noCrop="1"/>
          </p:cNvPicPr>
          <p:nvPr/>
        </p:nvPicPr>
        <p:blipFill>
          <a:blip r:embed="rId3">
            <a:extLst>
              <a:ext uri="{28A0092B-C50C-407E-A947-70E740481C1C}">
                <a14:useLocalDpi xmlns:a14="http://schemas.microsoft.com/office/drawing/2010/main" xmlns="" val="0"/>
              </a:ext>
            </a:extLst>
          </a:blip>
          <a:srcRect/>
          <a:stretch>
            <a:fillRect/>
          </a:stretch>
        </p:blipFill>
        <p:spPr bwMode="auto">
          <a:xfrm>
            <a:off x="1673794" y="1440409"/>
            <a:ext cx="13951744" cy="10001250"/>
          </a:xfrm>
          <a:prstGeom prst="rect">
            <a:avLst/>
          </a:prstGeom>
          <a:noFill/>
          <a:extLst>
            <a:ext uri="{909E8E84-426E-40DD-AFC4-6F175D3DCCD1}">
              <a14:hiddenFill xmlns:a14="http://schemas.microsoft.com/office/drawing/2010/main" xmlns="">
                <a:solidFill>
                  <a:srgbClr val="FFFFFF"/>
                </a:solidFill>
              </a14:hiddenFill>
            </a:ext>
          </a:extLst>
        </p:spPr>
      </p:pic>
      <p:sp>
        <p:nvSpPr>
          <p:cNvPr id="8194" name="Заголовок 1"/>
          <p:cNvSpPr>
            <a:spLocks noGrp="1"/>
          </p:cNvSpPr>
          <p:nvPr>
            <p:ph type="title"/>
          </p:nvPr>
        </p:nvSpPr>
        <p:spPr>
          <a:xfrm>
            <a:off x="788988" y="-143222"/>
            <a:ext cx="15608300" cy="1871663"/>
          </a:xfrm>
        </p:spPr>
        <p:txBody>
          <a:bodyPr/>
          <a:lstStyle/>
          <a:p>
            <a:r>
              <a:rPr lang="ru-RU" dirty="0" smtClean="0"/>
              <a:t>Консоль ядра </a:t>
            </a:r>
            <a:r>
              <a:rPr lang="en-US" dirty="0" smtClean="0"/>
              <a:t>AutoCAD</a:t>
            </a:r>
            <a:r>
              <a:rPr lang="ru-RU" dirty="0" smtClean="0"/>
              <a:t> 2013</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Скругленная прямоугольная выноска 5"/>
          <p:cNvSpPr/>
          <p:nvPr/>
        </p:nvSpPr>
        <p:spPr bwMode="auto">
          <a:xfrm>
            <a:off x="3312170" y="3312000"/>
            <a:ext cx="5232951" cy="1800000"/>
          </a:xfrm>
          <a:prstGeom prst="wedgeRoundRectCallout">
            <a:avLst>
              <a:gd name="adj1" fmla="val 31068"/>
              <a:gd name="adj2" fmla="val 147807"/>
              <a:gd name="adj3" fmla="val 16667"/>
            </a:avLst>
          </a:prstGeom>
          <a:solidFill>
            <a:srgbClr val="FCA546"/>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Нет объектной модели</a:t>
            </a:r>
            <a:endParaRPr lang="ru-RU" sz="4300" b="1" dirty="0">
              <a:solidFill>
                <a:schemeClr val="tx1"/>
              </a:solidFill>
            </a:endParaRPr>
          </a:p>
        </p:txBody>
      </p:sp>
      <p:sp>
        <p:nvSpPr>
          <p:cNvPr id="9219" name="Заголовок 1"/>
          <p:cNvSpPr>
            <a:spLocks noGrp="1"/>
          </p:cNvSpPr>
          <p:nvPr>
            <p:ph type="title"/>
          </p:nvPr>
        </p:nvSpPr>
        <p:spPr>
          <a:xfrm>
            <a:off x="893763" y="488950"/>
            <a:ext cx="7373937" cy="1871663"/>
          </a:xfrm>
        </p:spPr>
        <p:txBody>
          <a:bodyPr/>
          <a:lstStyle/>
          <a:p>
            <a:r>
              <a:rPr lang="ru-RU" dirty="0" smtClean="0"/>
              <a:t>Ограничения</a:t>
            </a:r>
          </a:p>
        </p:txBody>
      </p:sp>
      <p:sp>
        <p:nvSpPr>
          <p:cNvPr id="5" name="Скругленная прямоугольная выноска 4"/>
          <p:cNvSpPr/>
          <p:nvPr/>
        </p:nvSpPr>
        <p:spPr bwMode="auto">
          <a:xfrm>
            <a:off x="540442" y="5544865"/>
            <a:ext cx="5220000" cy="1800000"/>
          </a:xfrm>
          <a:prstGeom prst="wedgeRoundRectCallout">
            <a:avLst>
              <a:gd name="adj1" fmla="val 49245"/>
              <a:gd name="adj2" fmla="val 85492"/>
              <a:gd name="adj3" fmla="val 16667"/>
            </a:avLst>
          </a:prstGeom>
          <a:solidFill>
            <a:srgbClr val="FCA546"/>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Не работает кириллица</a:t>
            </a:r>
            <a:endParaRPr lang="ru-RU" sz="4300" b="1" dirty="0">
              <a:solidFill>
                <a:schemeClr val="tx1"/>
              </a:solidFill>
            </a:endParaRPr>
          </a:p>
        </p:txBody>
      </p:sp>
      <p:sp>
        <p:nvSpPr>
          <p:cNvPr id="9" name="Скругленная прямоугольная выноска 8"/>
          <p:cNvSpPr/>
          <p:nvPr/>
        </p:nvSpPr>
        <p:spPr bwMode="auto">
          <a:xfrm>
            <a:off x="9310687" y="2736553"/>
            <a:ext cx="4297265" cy="2448271"/>
          </a:xfrm>
          <a:prstGeom prst="wedgeRoundRectCallout">
            <a:avLst>
              <a:gd name="adj1" fmla="val -38059"/>
              <a:gd name="adj2" fmla="val 115510"/>
              <a:gd name="adj3" fmla="val 16667"/>
            </a:avLst>
          </a:prstGeom>
          <a:solidFill>
            <a:srgbClr val="57FFA3"/>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Высокая скорость</a:t>
            </a:r>
            <a:endParaRPr lang="en-US" sz="4300" b="1" dirty="0" smtClean="0">
              <a:solidFill>
                <a:schemeClr val="tx1"/>
              </a:solidFill>
            </a:endParaRPr>
          </a:p>
          <a:p>
            <a:pPr algn="ctr" defTabSz="596756">
              <a:defRPr/>
            </a:pPr>
            <a:r>
              <a:rPr lang="ru-RU" sz="4300" b="1" dirty="0" smtClean="0">
                <a:solidFill>
                  <a:schemeClr val="tx1"/>
                </a:solidFill>
              </a:rPr>
              <a:t>работы</a:t>
            </a:r>
            <a:endParaRPr lang="ru-RU" sz="4300" b="1" dirty="0">
              <a:solidFill>
                <a:schemeClr val="tx1"/>
              </a:solidFill>
            </a:endParaRPr>
          </a:p>
        </p:txBody>
      </p:sp>
      <p:sp>
        <p:nvSpPr>
          <p:cNvPr id="10" name="Скругленная прямоугольная выноска 9"/>
          <p:cNvSpPr/>
          <p:nvPr/>
        </p:nvSpPr>
        <p:spPr bwMode="auto">
          <a:xfrm>
            <a:off x="11773690" y="5905105"/>
            <a:ext cx="4859960" cy="1800000"/>
          </a:xfrm>
          <a:prstGeom prst="wedgeRoundRectCallout">
            <a:avLst>
              <a:gd name="adj1" fmla="val -58981"/>
              <a:gd name="adj2" fmla="val 93448"/>
              <a:gd name="adj3" fmla="val 16667"/>
            </a:avLst>
          </a:prstGeom>
          <a:solidFill>
            <a:srgbClr val="57FFA3"/>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Простота  автоматизации  </a:t>
            </a:r>
            <a:endParaRPr lang="ru-RU" sz="4300" b="1" dirty="0">
              <a:solidFill>
                <a:schemeClr val="tx1"/>
              </a:solidFill>
            </a:endParaRPr>
          </a:p>
        </p:txBody>
      </p:sp>
      <p:sp>
        <p:nvSpPr>
          <p:cNvPr id="9225" name="Заголовок 1"/>
          <p:cNvSpPr txBox="1">
            <a:spLocks/>
          </p:cNvSpPr>
          <p:nvPr/>
        </p:nvSpPr>
        <p:spPr bwMode="auto">
          <a:xfrm>
            <a:off x="9310688" y="495300"/>
            <a:ext cx="6597650" cy="1871663"/>
          </a:xfrm>
          <a:prstGeom prst="rect">
            <a:avLst/>
          </a:prstGeom>
          <a:noFill/>
          <a:ln w="9525">
            <a:noFill/>
            <a:miter lim="800000"/>
            <a:headEnd/>
            <a:tailEnd/>
          </a:ln>
        </p:spPr>
        <p:txBody>
          <a:bodyPr lIns="0" tIns="0" rIns="0" bIns="0" anchor="ctr"/>
          <a:lstStyle/>
          <a:p>
            <a:pPr defTabSz="449263" eaLnBrk="0" hangingPunct="0"/>
            <a:r>
              <a:rPr lang="ru-RU" sz="6400" b="1" dirty="0">
                <a:solidFill>
                  <a:srgbClr val="FFFFFF"/>
                </a:solidFill>
                <a:ea typeface="MS PGothic" pitchFamily="34" charset="-128"/>
              </a:rPr>
              <a:t>Преимущества</a:t>
            </a:r>
          </a:p>
        </p:txBody>
      </p:sp>
      <p:pic>
        <p:nvPicPr>
          <p:cNvPr id="1026" name="Picture 2" descr="D:\!AU_Moscow_2012\2012_cutting\смайл\d596d97c00c34c97ab04ac7cac9a1116.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0170" y="2700857"/>
            <a:ext cx="2772000" cy="2772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D:\!AU_Moscow_2012\2012_cutting\смайл\a8dd9f26d5063d0f001a182347c06944.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flipH="1">
            <a:off x="13825338" y="2448865"/>
            <a:ext cx="2889601" cy="30960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Скругленная прямоугольная выноска 6"/>
          <p:cNvSpPr/>
          <p:nvPr/>
        </p:nvSpPr>
        <p:spPr bwMode="auto">
          <a:xfrm>
            <a:off x="409448" y="8785225"/>
            <a:ext cx="4702922" cy="2232248"/>
          </a:xfrm>
          <a:prstGeom prst="wedgeRoundRectCallout">
            <a:avLst>
              <a:gd name="adj1" fmla="val 70889"/>
              <a:gd name="adj2" fmla="val -33708"/>
              <a:gd name="adj3" fmla="val 16667"/>
            </a:avLst>
          </a:prstGeom>
          <a:solidFill>
            <a:srgbClr val="FCA546"/>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Только Английский </a:t>
            </a:r>
            <a:r>
              <a:rPr lang="ru-RU" sz="4300" b="1" dirty="0">
                <a:solidFill>
                  <a:schemeClr val="tx1"/>
                </a:solidFill>
              </a:rPr>
              <a:t>интерфейс</a:t>
            </a:r>
          </a:p>
        </p:txBody>
      </p:sp>
      <p:sp>
        <p:nvSpPr>
          <p:cNvPr id="12" name="Скругленная прямоугольная выноска 11"/>
          <p:cNvSpPr/>
          <p:nvPr/>
        </p:nvSpPr>
        <p:spPr bwMode="auto">
          <a:xfrm>
            <a:off x="11773690" y="9216000"/>
            <a:ext cx="4859960" cy="1800000"/>
          </a:xfrm>
          <a:prstGeom prst="wedgeRoundRectCallout">
            <a:avLst>
              <a:gd name="adj1" fmla="val -72263"/>
              <a:gd name="adj2" fmla="val -45682"/>
              <a:gd name="adj3" fmla="val 16667"/>
            </a:avLst>
          </a:prstGeom>
          <a:solidFill>
            <a:srgbClr val="57FFA3"/>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Многопоточные вычисления</a:t>
            </a:r>
            <a:endParaRPr lang="ru-RU" sz="4300" b="1" dirty="0">
              <a:solidFill>
                <a:schemeClr val="tx1"/>
              </a:solidFill>
            </a:endParaRPr>
          </a:p>
        </p:txBody>
      </p:sp>
      <p:sp>
        <p:nvSpPr>
          <p:cNvPr id="4" name="Скругленный прямоугольник 3"/>
          <p:cNvSpPr/>
          <p:nvPr/>
        </p:nvSpPr>
        <p:spPr bwMode="auto">
          <a:xfrm>
            <a:off x="5675871" y="6815753"/>
            <a:ext cx="5738500" cy="2487240"/>
          </a:xfrm>
          <a:prstGeom prst="roundRect">
            <a:avLst>
              <a:gd name="adj" fmla="val 39531"/>
            </a:avLst>
          </a:prstGeom>
          <a:solidFill>
            <a:srgbClr val="00B8FF"/>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en-US" sz="4300" b="1" dirty="0" smtClean="0">
                <a:solidFill>
                  <a:schemeClr val="tx1"/>
                </a:solidFill>
              </a:rPr>
              <a:t>accoreconsole.exe</a:t>
            </a:r>
            <a:r>
              <a:rPr lang="en-US" sz="4300" dirty="0" smtClean="0"/>
              <a:t> </a:t>
            </a:r>
            <a:endParaRPr lang="ru-RU" sz="4300" b="1" dirty="0">
              <a:latin typeface="Arial" charset="0"/>
              <a:ea typeface="ヒラギノ角ゴ Pro W3" charset="0"/>
              <a:cs typeface="ヒラギノ角ゴ Pro W3"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6000" dirty="0" smtClean="0"/>
              <a:t>Инструменты работы с консолью</a:t>
            </a:r>
            <a:endParaRPr lang="ru-RU" sz="6000" dirty="0"/>
          </a:p>
        </p:txBody>
      </p:sp>
      <p:sp>
        <p:nvSpPr>
          <p:cNvPr id="3" name="Объект 2"/>
          <p:cNvSpPr>
            <a:spLocks noGrp="1"/>
          </p:cNvSpPr>
          <p:nvPr>
            <p:ph idx="1"/>
          </p:nvPr>
        </p:nvSpPr>
        <p:spPr>
          <a:xfrm>
            <a:off x="788988" y="2088481"/>
            <a:ext cx="15608300" cy="9433048"/>
          </a:xfrm>
        </p:spPr>
        <p:txBody>
          <a:bodyPr/>
          <a:lstStyle/>
          <a:p>
            <a:pPr marL="685800" indent="-685800" defTabSz="596756">
              <a:spcBef>
                <a:spcPts val="664"/>
              </a:spcBef>
              <a:buClr>
                <a:schemeClr val="bg1"/>
              </a:buClr>
              <a:buFont typeface="Arial" pitchFamily="34" charset="0"/>
              <a:buChar char="•"/>
              <a:defRPr/>
            </a:pPr>
            <a:r>
              <a:rPr lang="ru-RU" dirty="0" smtClean="0"/>
              <a:t>Запуск консоли, основной инструментарий</a:t>
            </a:r>
            <a:endParaRPr lang="en-US" dirty="0" smtClean="0"/>
          </a:p>
          <a:p>
            <a:pPr marL="1217613" lvl="1" indent="-685800" defTabSz="596756">
              <a:spcBef>
                <a:spcPts val="664"/>
              </a:spcBef>
              <a:buClr>
                <a:schemeClr val="bg1"/>
              </a:buClr>
              <a:buFont typeface="Arial" pitchFamily="34" charset="0"/>
              <a:buChar char="•"/>
              <a:defRPr/>
            </a:pPr>
            <a:r>
              <a:rPr lang="en-US" dirty="0" smtClean="0"/>
              <a:t>Cmd.exe – </a:t>
            </a:r>
            <a:r>
              <a:rPr lang="ru-RU" dirty="0" smtClean="0"/>
              <a:t>обработчик </a:t>
            </a:r>
            <a:r>
              <a:rPr lang="ru-RU" dirty="0"/>
              <a:t>команд </a:t>
            </a:r>
            <a:r>
              <a:rPr lang="en-US" dirty="0"/>
              <a:t>Windows</a:t>
            </a:r>
          </a:p>
          <a:p>
            <a:pPr marL="1217613" lvl="1" indent="-685800" defTabSz="596756">
              <a:spcBef>
                <a:spcPts val="664"/>
              </a:spcBef>
              <a:buClr>
                <a:schemeClr val="bg1"/>
              </a:buClr>
              <a:buFont typeface="Arial" pitchFamily="34" charset="0"/>
              <a:buChar char="•"/>
              <a:defRPr/>
            </a:pPr>
            <a:r>
              <a:rPr lang="ru-RU" dirty="0" smtClean="0"/>
              <a:t>*.</a:t>
            </a:r>
            <a:r>
              <a:rPr lang="en-US" dirty="0" smtClean="0"/>
              <a:t>SCR		– </a:t>
            </a:r>
            <a:r>
              <a:rPr lang="ru-RU" dirty="0" smtClean="0"/>
              <a:t>командный сценарий </a:t>
            </a:r>
            <a:r>
              <a:rPr lang="en-US" dirty="0" smtClean="0"/>
              <a:t>AutoCAD</a:t>
            </a:r>
            <a:endParaRPr lang="ru-RU" dirty="0" smtClean="0"/>
          </a:p>
          <a:p>
            <a:pPr marL="685800" indent="-685800" defTabSz="596756">
              <a:spcBef>
                <a:spcPts val="664"/>
              </a:spcBef>
              <a:buClr>
                <a:schemeClr val="bg1"/>
              </a:buClr>
              <a:buFont typeface="Arial" pitchFamily="34" charset="0"/>
              <a:buChar char="•"/>
              <a:defRPr/>
            </a:pPr>
            <a:r>
              <a:rPr lang="ru-RU" dirty="0" smtClean="0"/>
              <a:t>Серьезная автоматизация</a:t>
            </a:r>
          </a:p>
          <a:p>
            <a:pPr marL="1217613" lvl="1" indent="-685800" defTabSz="596756">
              <a:spcBef>
                <a:spcPts val="664"/>
              </a:spcBef>
              <a:buClr>
                <a:schemeClr val="bg1"/>
              </a:buClr>
              <a:buFont typeface="Arial" pitchFamily="34" charset="0"/>
              <a:buChar char="•"/>
              <a:defRPr/>
            </a:pPr>
            <a:r>
              <a:rPr lang="en-US" dirty="0" smtClean="0"/>
              <a:t>LISP 	(LOAD …</a:t>
            </a:r>
          </a:p>
          <a:p>
            <a:pPr marL="1635125" lvl="2" indent="-571500" defTabSz="596756">
              <a:spcBef>
                <a:spcPts val="664"/>
              </a:spcBef>
              <a:buClr>
                <a:schemeClr val="bg1"/>
              </a:buClr>
              <a:buFont typeface="Arial" pitchFamily="34" charset="0"/>
              <a:buChar char="•"/>
              <a:defRPr/>
            </a:pPr>
            <a:r>
              <a:rPr lang="en-US" dirty="0" smtClean="0"/>
              <a:t>   .</a:t>
            </a:r>
            <a:r>
              <a:rPr lang="en-US" dirty="0" err="1" smtClean="0"/>
              <a:t>vlx</a:t>
            </a:r>
            <a:r>
              <a:rPr lang="en-US" dirty="0" smtClean="0"/>
              <a:t>  .</a:t>
            </a:r>
            <a:r>
              <a:rPr lang="en-US" dirty="0" err="1" smtClean="0"/>
              <a:t>fas</a:t>
            </a:r>
            <a:r>
              <a:rPr lang="en-US" dirty="0" smtClean="0"/>
              <a:t>  .</a:t>
            </a:r>
            <a:r>
              <a:rPr lang="en-US" dirty="0" err="1" smtClean="0"/>
              <a:t>lsp</a:t>
            </a:r>
            <a:endParaRPr lang="en-US" dirty="0" smtClean="0"/>
          </a:p>
          <a:p>
            <a:pPr marL="1217613" lvl="1" indent="-685800" defTabSz="596756">
              <a:spcBef>
                <a:spcPts val="664"/>
              </a:spcBef>
              <a:buClr>
                <a:schemeClr val="bg1"/>
              </a:buClr>
              <a:buFont typeface="Arial" pitchFamily="34" charset="0"/>
              <a:buChar char="•"/>
              <a:defRPr/>
            </a:pPr>
            <a:r>
              <a:rPr lang="en-US" dirty="0" smtClean="0"/>
              <a:t>ARX 	(ARXLOAD …</a:t>
            </a:r>
          </a:p>
          <a:p>
            <a:pPr marL="1749425" lvl="2" indent="-685800" defTabSz="596756">
              <a:spcBef>
                <a:spcPts val="664"/>
              </a:spcBef>
              <a:buClr>
                <a:schemeClr val="bg1"/>
              </a:buClr>
              <a:buFont typeface="Arial" pitchFamily="34" charset="0"/>
              <a:buChar char="•"/>
              <a:defRPr/>
            </a:pPr>
            <a:r>
              <a:rPr lang="en-US" dirty="0" smtClean="0"/>
              <a:t>  .</a:t>
            </a:r>
            <a:r>
              <a:rPr lang="en-US" dirty="0" err="1" smtClean="0"/>
              <a:t>arx</a:t>
            </a:r>
            <a:endParaRPr lang="en-US" dirty="0" smtClean="0"/>
          </a:p>
          <a:p>
            <a:pPr marL="1217613" lvl="1" indent="-685800" defTabSz="596756">
              <a:spcBef>
                <a:spcPts val="664"/>
              </a:spcBef>
              <a:buClr>
                <a:schemeClr val="bg1"/>
              </a:buClr>
              <a:buFont typeface="Arial" pitchFamily="34" charset="0"/>
              <a:buChar char="•"/>
              <a:defRPr/>
            </a:pPr>
            <a:r>
              <a:rPr lang="en-US" dirty="0" smtClean="0"/>
              <a:t>.NET 	NETLOAD …</a:t>
            </a:r>
          </a:p>
          <a:p>
            <a:pPr marL="1749425" lvl="2" indent="-685800" defTabSz="596756">
              <a:spcBef>
                <a:spcPts val="664"/>
              </a:spcBef>
              <a:buClr>
                <a:schemeClr val="bg1"/>
              </a:buClr>
              <a:buFont typeface="Arial" pitchFamily="34" charset="0"/>
              <a:buChar char="•"/>
              <a:defRPr/>
            </a:pPr>
            <a:r>
              <a:rPr lang="en-US" dirty="0" smtClean="0"/>
              <a:t>  .</a:t>
            </a:r>
            <a:r>
              <a:rPr lang="en-US" dirty="0" err="1" smtClean="0"/>
              <a:t>dll</a:t>
            </a:r>
            <a:endParaRPr lang="en-US" dirty="0" smtClean="0"/>
          </a:p>
          <a:p>
            <a:pPr marL="685800" indent="-685800" defTabSz="596756">
              <a:spcBef>
                <a:spcPts val="664"/>
              </a:spcBef>
              <a:buClr>
                <a:schemeClr val="bg1"/>
              </a:buClr>
              <a:buFont typeface="Arial" pitchFamily="34" charset="0"/>
              <a:buChar char="•"/>
              <a:defRPr/>
            </a:pPr>
            <a:endParaRPr lang="ru-RU" dirty="0"/>
          </a:p>
        </p:txBody>
      </p:sp>
    </p:spTree>
    <p:extLst>
      <p:ext uri="{BB962C8B-B14F-4D97-AF65-F5344CB8AC3E}">
        <p14:creationId xmlns:p14="http://schemas.microsoft.com/office/powerpoint/2010/main" xmlns="" val="19653343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p:txBody>
          <a:bodyPr/>
          <a:lstStyle/>
          <a:p>
            <a:pPr marL="1217613" lvl="1" indent="-685800" defTabSz="596756">
              <a:spcBef>
                <a:spcPts val="664"/>
              </a:spcBef>
              <a:defRPr/>
            </a:pPr>
            <a:r>
              <a:rPr lang="en-US" sz="6000" dirty="0"/>
              <a:t>Cmd.exe – </a:t>
            </a:r>
            <a:r>
              <a:rPr lang="ru-RU" sz="6000" dirty="0"/>
              <a:t>обработчик команд </a:t>
            </a:r>
            <a:r>
              <a:rPr lang="en-US" sz="6000" dirty="0"/>
              <a:t>Windows</a:t>
            </a:r>
          </a:p>
        </p:txBody>
      </p:sp>
      <p:sp>
        <p:nvSpPr>
          <p:cNvPr id="10243" name="Объект 2"/>
          <p:cNvSpPr>
            <a:spLocks noGrp="1"/>
          </p:cNvSpPr>
          <p:nvPr>
            <p:ph idx="1"/>
          </p:nvPr>
        </p:nvSpPr>
        <p:spPr/>
        <p:txBody>
          <a:bodyPr/>
          <a:lstStyle/>
          <a:p>
            <a:r>
              <a:rPr lang="ru-RU" sz="4800" b="1" dirty="0" smtClean="0">
                <a:solidFill>
                  <a:srgbClr val="FFC000"/>
                </a:solidFill>
              </a:rPr>
              <a:t>Пример </a:t>
            </a:r>
            <a:r>
              <a:rPr lang="en-US" sz="4800" b="1" dirty="0" smtClean="0">
                <a:solidFill>
                  <a:srgbClr val="FFC000"/>
                </a:solidFill>
              </a:rPr>
              <a:t>bat </a:t>
            </a:r>
            <a:r>
              <a:rPr lang="ru-RU" sz="4800" b="1" dirty="0" smtClean="0">
                <a:solidFill>
                  <a:srgbClr val="FFC000"/>
                </a:solidFill>
              </a:rPr>
              <a:t>файла</a:t>
            </a:r>
            <a:r>
              <a:rPr lang="ru-RU" sz="4800" b="1" dirty="0">
                <a:solidFill>
                  <a:srgbClr val="FFC000"/>
                </a:solidFill>
              </a:rPr>
              <a:t>:</a:t>
            </a:r>
            <a:r>
              <a:rPr lang="ru-RU" sz="4800" b="1" dirty="0" smtClean="0">
                <a:solidFill>
                  <a:srgbClr val="FFC000"/>
                </a:solidFill>
              </a:rPr>
              <a:t> </a:t>
            </a:r>
            <a:endParaRPr lang="en-US" sz="4800" b="1" dirty="0" smtClean="0">
              <a:solidFill>
                <a:srgbClr val="FFC000"/>
              </a:solidFill>
            </a:endParaRPr>
          </a:p>
          <a:p>
            <a:r>
              <a:rPr lang="ru-RU" sz="4800" b="1" dirty="0" smtClean="0"/>
              <a:t>открываем </a:t>
            </a:r>
            <a:r>
              <a:rPr lang="en-US" sz="6000" b="1" dirty="0" smtClean="0">
                <a:solidFill>
                  <a:srgbClr val="FCA546"/>
                </a:solidFill>
              </a:rPr>
              <a:t>“1</a:t>
            </a:r>
            <a:r>
              <a:rPr lang="ru-RU" sz="6000" b="1" dirty="0" smtClean="0">
                <a:solidFill>
                  <a:srgbClr val="FCA546"/>
                </a:solidFill>
              </a:rPr>
              <a:t>.</a:t>
            </a:r>
            <a:r>
              <a:rPr lang="en-US" sz="6000" b="1" dirty="0" err="1" smtClean="0">
                <a:solidFill>
                  <a:srgbClr val="FCA546"/>
                </a:solidFill>
              </a:rPr>
              <a:t>dwg</a:t>
            </a:r>
            <a:r>
              <a:rPr lang="en-US" sz="6000" b="1" dirty="0" smtClean="0">
                <a:solidFill>
                  <a:srgbClr val="FCA546"/>
                </a:solidFill>
              </a:rPr>
              <a:t>” </a:t>
            </a:r>
            <a:r>
              <a:rPr lang="ru-RU" sz="4800" b="1" dirty="0" smtClean="0"/>
              <a:t>файл </a:t>
            </a:r>
            <a:endParaRPr lang="en-US" sz="4800" b="1" dirty="0" smtClean="0"/>
          </a:p>
          <a:p>
            <a:r>
              <a:rPr lang="ru-RU" sz="4800" b="1" dirty="0" smtClean="0"/>
              <a:t>и</a:t>
            </a:r>
            <a:r>
              <a:rPr lang="en-US" sz="4800" b="1" dirty="0" smtClean="0"/>
              <a:t> </a:t>
            </a:r>
            <a:r>
              <a:rPr lang="ru-RU" sz="4800" b="1" dirty="0" smtClean="0"/>
              <a:t>запускаем в нем командный сценарий</a:t>
            </a:r>
          </a:p>
          <a:p>
            <a:r>
              <a:rPr lang="en-US" sz="6000" b="1" dirty="0" smtClean="0">
                <a:solidFill>
                  <a:srgbClr val="FCA546"/>
                </a:solidFill>
              </a:rPr>
              <a:t>“</a:t>
            </a:r>
            <a:r>
              <a:rPr lang="en-US" sz="6000" b="1" dirty="0" err="1" smtClean="0">
                <a:solidFill>
                  <a:srgbClr val="FCA546"/>
                </a:solidFill>
              </a:rPr>
              <a:t>tmp.scr</a:t>
            </a:r>
            <a:r>
              <a:rPr lang="en-US" sz="6000" b="1" dirty="0" smtClean="0">
                <a:solidFill>
                  <a:srgbClr val="FCA546"/>
                </a:solidFill>
              </a:rPr>
              <a:t>”</a:t>
            </a:r>
            <a:endParaRPr lang="ru-RU" sz="6000" b="1" dirty="0" smtClean="0">
              <a:solidFill>
                <a:srgbClr val="FCA546"/>
              </a:solidFill>
            </a:endParaRPr>
          </a:p>
          <a:p>
            <a:endParaRPr lang="ru-RU" sz="4800" b="1" dirty="0" smtClean="0"/>
          </a:p>
          <a:p>
            <a:endParaRPr lang="ru-RU" sz="4800" b="1" dirty="0" smtClean="0"/>
          </a:p>
        </p:txBody>
      </p:sp>
      <p:pic>
        <p:nvPicPr>
          <p:cNvPr id="10244" name="Picture 6"/>
          <p:cNvPicPr>
            <a:picLocks noChangeAspect="1" noChangeArrowheads="1"/>
          </p:cNvPicPr>
          <p:nvPr/>
        </p:nvPicPr>
        <p:blipFill>
          <a:blip r:embed="rId3"/>
          <a:srcRect/>
          <a:stretch>
            <a:fillRect/>
          </a:stretch>
        </p:blipFill>
        <p:spPr bwMode="auto">
          <a:xfrm>
            <a:off x="798513" y="6944295"/>
            <a:ext cx="15621000" cy="1912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503858" y="482600"/>
            <a:ext cx="16273808" cy="1871663"/>
          </a:xfrm>
        </p:spPr>
        <p:txBody>
          <a:bodyPr/>
          <a:lstStyle/>
          <a:p>
            <a:pPr marL="1217613" lvl="1" indent="-685800" defTabSz="596756">
              <a:spcBef>
                <a:spcPts val="664"/>
              </a:spcBef>
              <a:defRPr/>
            </a:pPr>
            <a:r>
              <a:rPr lang="ru-RU" sz="6000" dirty="0"/>
              <a:t>*.</a:t>
            </a:r>
            <a:r>
              <a:rPr lang="en-US" sz="6000" dirty="0" smtClean="0"/>
              <a:t>SCR – </a:t>
            </a:r>
            <a:r>
              <a:rPr lang="ru-RU" sz="6000" dirty="0"/>
              <a:t>командный сценарий </a:t>
            </a:r>
            <a:r>
              <a:rPr lang="en-US" sz="6000" dirty="0"/>
              <a:t>AutoCAD</a:t>
            </a:r>
            <a:endParaRPr lang="ru-RU" sz="6000" dirty="0"/>
          </a:p>
        </p:txBody>
      </p:sp>
      <p:sp>
        <p:nvSpPr>
          <p:cNvPr id="10243" name="Объект 2"/>
          <p:cNvSpPr>
            <a:spLocks noGrp="1"/>
          </p:cNvSpPr>
          <p:nvPr>
            <p:ph idx="1"/>
          </p:nvPr>
        </p:nvSpPr>
        <p:spPr/>
        <p:txBody>
          <a:bodyPr/>
          <a:lstStyle/>
          <a:p>
            <a:r>
              <a:rPr lang="ru-RU" sz="4800" b="1" dirty="0" smtClean="0">
                <a:solidFill>
                  <a:srgbClr val="FFC000"/>
                </a:solidFill>
              </a:rPr>
              <a:t>Пример </a:t>
            </a:r>
            <a:r>
              <a:rPr lang="ru-RU" sz="6000" b="1" dirty="0" smtClean="0">
                <a:solidFill>
                  <a:srgbClr val="FFC000"/>
                </a:solidFill>
              </a:rPr>
              <a:t>.</a:t>
            </a:r>
            <a:r>
              <a:rPr lang="en-US" sz="6000" b="1" dirty="0" err="1" smtClean="0">
                <a:solidFill>
                  <a:srgbClr val="FFC000"/>
                </a:solidFill>
              </a:rPr>
              <a:t>scr</a:t>
            </a:r>
            <a:r>
              <a:rPr lang="en-US" sz="6000" b="1" dirty="0" smtClean="0">
                <a:solidFill>
                  <a:srgbClr val="FFC000"/>
                </a:solidFill>
              </a:rPr>
              <a:t> </a:t>
            </a:r>
            <a:r>
              <a:rPr lang="ru-RU" sz="4800" b="1" dirty="0" smtClean="0">
                <a:solidFill>
                  <a:srgbClr val="FFC000"/>
                </a:solidFill>
              </a:rPr>
              <a:t>файла: </a:t>
            </a:r>
          </a:p>
          <a:p>
            <a:r>
              <a:rPr lang="ru-RU" sz="4800" b="1" dirty="0" smtClean="0"/>
              <a:t>Загружаем исполняемый </a:t>
            </a:r>
            <a:r>
              <a:rPr lang="en-US" sz="4800" b="1" dirty="0" smtClean="0"/>
              <a:t>LISP</a:t>
            </a:r>
            <a:r>
              <a:rPr lang="ru-RU" sz="4800" b="1" dirty="0" smtClean="0"/>
              <a:t> </a:t>
            </a:r>
            <a:r>
              <a:rPr lang="en-US" sz="6000" b="1" dirty="0" smtClean="0">
                <a:solidFill>
                  <a:srgbClr val="FCA546"/>
                </a:solidFill>
              </a:rPr>
              <a:t>“tmp.lsp”</a:t>
            </a:r>
          </a:p>
          <a:p>
            <a:r>
              <a:rPr lang="ru-RU" sz="4800" b="1" dirty="0" smtClean="0"/>
              <a:t>сохраняем</a:t>
            </a:r>
            <a:r>
              <a:rPr lang="en-US" sz="4800" b="1" dirty="0" smtClean="0"/>
              <a:t> </a:t>
            </a:r>
            <a:r>
              <a:rPr lang="ru-RU" sz="4800" b="1" dirty="0" smtClean="0"/>
              <a:t>результат в 2010 версии файла.  </a:t>
            </a:r>
          </a:p>
        </p:txBody>
      </p:sp>
      <p:pic>
        <p:nvPicPr>
          <p:cNvPr id="10245" name="Picture 8"/>
          <p:cNvPicPr>
            <a:picLocks noChangeAspect="1" noChangeArrowheads="1"/>
          </p:cNvPicPr>
          <p:nvPr/>
        </p:nvPicPr>
        <p:blipFill>
          <a:blip r:embed="rId3"/>
          <a:srcRect/>
          <a:stretch>
            <a:fillRect/>
          </a:stretch>
        </p:blipFill>
        <p:spPr bwMode="auto">
          <a:xfrm>
            <a:off x="798513" y="6408961"/>
            <a:ext cx="15621000" cy="2246312"/>
          </a:xfrm>
          <a:prstGeom prst="rect">
            <a:avLst/>
          </a:prstGeom>
          <a:noFill/>
          <a:ln w="9525">
            <a:noFill/>
            <a:miter lim="800000"/>
            <a:headEnd/>
            <a:tailEnd/>
          </a:ln>
        </p:spPr>
      </p:pic>
    </p:spTree>
    <p:extLst>
      <p:ext uri="{BB962C8B-B14F-4D97-AF65-F5344CB8AC3E}">
        <p14:creationId xmlns:p14="http://schemas.microsoft.com/office/powerpoint/2010/main" xmlns="" val="39606954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кругленная прямоугольная выноска 6"/>
          <p:cNvSpPr/>
          <p:nvPr/>
        </p:nvSpPr>
        <p:spPr bwMode="auto">
          <a:xfrm>
            <a:off x="5400402" y="576313"/>
            <a:ext cx="4368855" cy="2268252"/>
          </a:xfrm>
          <a:prstGeom prst="wedgeRoundRectCallout">
            <a:avLst>
              <a:gd name="adj1" fmla="val 22428"/>
              <a:gd name="adj2" fmla="val 181206"/>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r>
              <a:rPr lang="ru-RU" sz="4300" b="1" dirty="0">
                <a:solidFill>
                  <a:schemeClr val="tx1"/>
                </a:solidFill>
              </a:rPr>
              <a:t>Пакетная обработка файлов</a:t>
            </a:r>
          </a:p>
        </p:txBody>
      </p:sp>
      <p:sp>
        <p:nvSpPr>
          <p:cNvPr id="8" name="Скругленная прямоугольная выноска 7"/>
          <p:cNvSpPr/>
          <p:nvPr/>
        </p:nvSpPr>
        <p:spPr bwMode="auto">
          <a:xfrm>
            <a:off x="10128742" y="1710439"/>
            <a:ext cx="4368855" cy="2358262"/>
          </a:xfrm>
          <a:prstGeom prst="wedgeRoundRectCallout">
            <a:avLst>
              <a:gd name="adj1" fmla="val -72629"/>
              <a:gd name="adj2" fmla="val 128259"/>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Конвертация в различные форматы</a:t>
            </a:r>
            <a:endParaRPr lang="ru-RU" sz="4300" b="1" dirty="0">
              <a:solidFill>
                <a:schemeClr val="tx1"/>
              </a:solidFill>
            </a:endParaRPr>
          </a:p>
        </p:txBody>
      </p:sp>
      <p:sp>
        <p:nvSpPr>
          <p:cNvPr id="9" name="Скругленная прямоугольная выноска 8"/>
          <p:cNvSpPr/>
          <p:nvPr/>
        </p:nvSpPr>
        <p:spPr bwMode="auto">
          <a:xfrm>
            <a:off x="10695885" y="4903639"/>
            <a:ext cx="5986140" cy="1912045"/>
          </a:xfrm>
          <a:prstGeom prst="wedgeRoundRectCallout">
            <a:avLst>
              <a:gd name="adj1" fmla="val -58625"/>
              <a:gd name="adj2" fmla="val 38304"/>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Получение данных из чертежа</a:t>
            </a:r>
            <a:endParaRPr lang="ru-RU" sz="4300" b="1" dirty="0">
              <a:solidFill>
                <a:schemeClr val="tx1"/>
              </a:solidFill>
            </a:endParaRPr>
          </a:p>
        </p:txBody>
      </p:sp>
      <p:sp>
        <p:nvSpPr>
          <p:cNvPr id="10" name="Скругленная прямоугольная выноска 9"/>
          <p:cNvSpPr/>
          <p:nvPr/>
        </p:nvSpPr>
        <p:spPr bwMode="auto">
          <a:xfrm>
            <a:off x="1751627" y="2988581"/>
            <a:ext cx="4368855" cy="1224136"/>
          </a:xfrm>
          <a:prstGeom prst="wedgeRoundRectCallout">
            <a:avLst>
              <a:gd name="adj1" fmla="val 86091"/>
              <a:gd name="adj2" fmla="val 205752"/>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расчёты</a:t>
            </a:r>
            <a:endParaRPr lang="ru-RU" sz="4300" b="1" dirty="0">
              <a:solidFill>
                <a:schemeClr val="tx1"/>
              </a:solidFill>
            </a:endParaRPr>
          </a:p>
        </p:txBody>
      </p:sp>
      <p:sp>
        <p:nvSpPr>
          <p:cNvPr id="11" name="Скругленная прямоугольная выноска 10"/>
          <p:cNvSpPr/>
          <p:nvPr/>
        </p:nvSpPr>
        <p:spPr bwMode="auto">
          <a:xfrm>
            <a:off x="12313170" y="7276331"/>
            <a:ext cx="4368855" cy="2304256"/>
          </a:xfrm>
          <a:prstGeom prst="wedgeRoundRectCallout">
            <a:avLst>
              <a:gd name="adj1" fmla="val -91816"/>
              <a:gd name="adj2" fmla="val -36154"/>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ru-RU" sz="4300" b="1" dirty="0" smtClean="0">
                <a:solidFill>
                  <a:schemeClr val="tx1"/>
                </a:solidFill>
              </a:rPr>
              <a:t>Внесение изменений в проект</a:t>
            </a:r>
            <a:endParaRPr lang="ru-RU" sz="4300" b="1" dirty="0">
              <a:solidFill>
                <a:schemeClr val="tx1"/>
              </a:solidFill>
            </a:endParaRPr>
          </a:p>
        </p:txBody>
      </p:sp>
      <p:sp>
        <p:nvSpPr>
          <p:cNvPr id="13" name="Скругленная прямоугольная выноска 12"/>
          <p:cNvSpPr/>
          <p:nvPr/>
        </p:nvSpPr>
        <p:spPr bwMode="auto">
          <a:xfrm>
            <a:off x="720000" y="6228941"/>
            <a:ext cx="4368855" cy="1224136"/>
          </a:xfrm>
          <a:prstGeom prst="wedgeRoundRectCallout">
            <a:avLst>
              <a:gd name="adj1" fmla="val 88271"/>
              <a:gd name="adj2" fmla="val 40040"/>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en-US" sz="4300" b="1" dirty="0" smtClean="0">
                <a:solidFill>
                  <a:schemeClr val="tx1"/>
                </a:solidFill>
              </a:rPr>
              <a:t>ARX</a:t>
            </a:r>
          </a:p>
        </p:txBody>
      </p:sp>
      <p:sp>
        <p:nvSpPr>
          <p:cNvPr id="14" name="Скругленная прямоугольная выноска 13"/>
          <p:cNvSpPr/>
          <p:nvPr/>
        </p:nvSpPr>
        <p:spPr bwMode="auto">
          <a:xfrm>
            <a:off x="720000" y="7816391"/>
            <a:ext cx="4368855" cy="1224136"/>
          </a:xfrm>
          <a:prstGeom prst="wedgeRoundRectCallout">
            <a:avLst>
              <a:gd name="adj1" fmla="val 85654"/>
              <a:gd name="adj2" fmla="val -39326"/>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en-US" sz="4300" b="1" dirty="0" smtClean="0">
                <a:solidFill>
                  <a:schemeClr val="tx1"/>
                </a:solidFill>
              </a:rPr>
              <a:t>.NET</a:t>
            </a:r>
          </a:p>
        </p:txBody>
      </p:sp>
      <p:sp>
        <p:nvSpPr>
          <p:cNvPr id="15" name="Скругленная прямоугольная выноска 14"/>
          <p:cNvSpPr/>
          <p:nvPr/>
        </p:nvSpPr>
        <p:spPr bwMode="auto">
          <a:xfrm>
            <a:off x="720000" y="9289281"/>
            <a:ext cx="4368855" cy="1224136"/>
          </a:xfrm>
          <a:prstGeom prst="wedgeRoundRectCallout">
            <a:avLst>
              <a:gd name="adj1" fmla="val 92195"/>
              <a:gd name="adj2" fmla="val -86012"/>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en-US" sz="4300" b="1" dirty="0" smtClean="0">
                <a:solidFill>
                  <a:schemeClr val="tx1"/>
                </a:solidFill>
              </a:rPr>
              <a:t>.SCR</a:t>
            </a:r>
          </a:p>
        </p:txBody>
      </p:sp>
      <p:sp>
        <p:nvSpPr>
          <p:cNvPr id="12" name="Скругленная прямоугольная выноска 11"/>
          <p:cNvSpPr/>
          <p:nvPr/>
        </p:nvSpPr>
        <p:spPr bwMode="auto">
          <a:xfrm>
            <a:off x="720000" y="4667251"/>
            <a:ext cx="4368855" cy="1224136"/>
          </a:xfrm>
          <a:prstGeom prst="wedgeRoundRectCallout">
            <a:avLst>
              <a:gd name="adj1" fmla="val 100043"/>
              <a:gd name="adj2" fmla="val 92951"/>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reflection blurRad="101600" stA="50000" endA="275" endPos="40000" dir="5400000" sy="-100000" algn="bl" rotWithShape="0"/>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lIns="121460" tIns="60730" rIns="121460" bIns="60730" anchor="ctr"/>
          <a:lstStyle/>
          <a:p>
            <a:pPr algn="ctr" defTabSz="596756">
              <a:defRPr/>
            </a:pPr>
            <a:r>
              <a:rPr lang="en-US" sz="4300" b="1" dirty="0" smtClean="0">
                <a:solidFill>
                  <a:schemeClr val="tx1"/>
                </a:solidFill>
              </a:rPr>
              <a:t>LISP</a:t>
            </a:r>
          </a:p>
        </p:txBody>
      </p:sp>
      <p:pic>
        <p:nvPicPr>
          <p:cNvPr id="4099" name="Picture 3" descr="D:\!AU_Moscow_2012\2012_cutting\смайл\88ccc91c6388db50-large_big.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20482" y="5875449"/>
            <a:ext cx="5765800" cy="4025900"/>
          </a:xfrm>
          <a:prstGeom prst="rect">
            <a:avLst/>
          </a:prstGeom>
          <a:noFill/>
          <a:effectLst>
            <a:glow>
              <a:schemeClr val="accent1">
                <a:alpha val="40000"/>
              </a:schemeClr>
            </a:glow>
            <a:outerShdw blurRad="76200" dist="12700" dir="2700000" sy="-23000" kx="-800400" algn="bl" rotWithShape="0">
              <a:prstClr val="black">
                <a:alpha val="20000"/>
              </a:prstClr>
            </a:outerShdw>
            <a:reflection stA="79000" endPos="41000" dist="114300" dir="5400000" sy="-100000" algn="bl" rotWithShape="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52972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pPr algn="ctr"/>
            <a:r>
              <a:rPr lang="ru-RU" dirty="0" err="1" smtClean="0"/>
              <a:t>Многопоточность</a:t>
            </a:r>
            <a:r>
              <a:rPr lang="ru-RU" dirty="0" smtClean="0"/>
              <a:t> на </a:t>
            </a:r>
            <a:r>
              <a:rPr lang="en-US" dirty="0" err="1" smtClean="0"/>
              <a:t>AutoLISP</a:t>
            </a:r>
            <a:endParaRPr lang="ru-RU" dirty="0"/>
          </a:p>
        </p:txBody>
      </p:sp>
    </p:spTree>
    <p:extLst>
      <p:ext uri="{BB962C8B-B14F-4D97-AF65-F5344CB8AC3E}">
        <p14:creationId xmlns:p14="http://schemas.microsoft.com/office/powerpoint/2010/main" xmlns="" val="584619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Тестируем раскрой </a:t>
            </a:r>
            <a:endParaRPr lang="ru-RU" dirty="0"/>
          </a:p>
        </p:txBody>
      </p:sp>
      <p:sp>
        <p:nvSpPr>
          <p:cNvPr id="3" name="Объект 2"/>
          <p:cNvSpPr>
            <a:spLocks noGrp="1"/>
          </p:cNvSpPr>
          <p:nvPr>
            <p:ph idx="1"/>
          </p:nvPr>
        </p:nvSpPr>
        <p:spPr>
          <a:xfrm>
            <a:off x="503858" y="2448521"/>
            <a:ext cx="16204702" cy="8663682"/>
          </a:xfrm>
        </p:spPr>
        <p:txBody>
          <a:bodyPr/>
          <a:lstStyle/>
          <a:p>
            <a:pPr marL="685800" indent="-685800" defTabSz="596756">
              <a:spcBef>
                <a:spcPts val="664"/>
              </a:spcBef>
              <a:buClr>
                <a:schemeClr val="bg1"/>
              </a:buClr>
              <a:buFont typeface="Arial" pitchFamily="34" charset="0"/>
              <a:buChar char="•"/>
              <a:defRPr/>
            </a:pPr>
            <a:r>
              <a:rPr lang="ru-RU" dirty="0" smtClean="0"/>
              <a:t>Разделяем чертеж на несколько файлов по различным материалам </a:t>
            </a:r>
            <a:r>
              <a:rPr lang="ru-RU" sz="6600" dirty="0" smtClean="0">
                <a:solidFill>
                  <a:srgbClr val="FCA546"/>
                </a:solidFill>
              </a:rPr>
              <a:t>_</a:t>
            </a:r>
            <a:r>
              <a:rPr lang="en-US" sz="6600" dirty="0" err="1" smtClean="0">
                <a:solidFill>
                  <a:srgbClr val="FCA546"/>
                </a:solidFill>
              </a:rPr>
              <a:t>wblock</a:t>
            </a:r>
            <a:endParaRPr lang="ru-RU" dirty="0" smtClean="0">
              <a:solidFill>
                <a:srgbClr val="FCA546"/>
              </a:solidFill>
            </a:endParaRPr>
          </a:p>
          <a:p>
            <a:pPr marL="685800" indent="-685800" defTabSz="596756">
              <a:spcBef>
                <a:spcPts val="664"/>
              </a:spcBef>
              <a:buClr>
                <a:schemeClr val="bg1"/>
              </a:buClr>
              <a:buFont typeface="Arial" pitchFamily="34" charset="0"/>
              <a:buChar char="•"/>
              <a:defRPr/>
            </a:pPr>
            <a:r>
              <a:rPr lang="ru-RU" dirty="0" smtClean="0"/>
              <a:t>Создаем для каждого файла свой </a:t>
            </a:r>
            <a:r>
              <a:rPr lang="en-US" dirty="0" smtClean="0"/>
              <a:t>BAT </a:t>
            </a:r>
            <a:r>
              <a:rPr lang="ru-RU" dirty="0" smtClean="0"/>
              <a:t>и</a:t>
            </a:r>
            <a:r>
              <a:rPr lang="en-US" dirty="0" smtClean="0"/>
              <a:t> SCR</a:t>
            </a:r>
            <a:r>
              <a:rPr lang="ru-RU" dirty="0" smtClean="0"/>
              <a:t> файлы</a:t>
            </a:r>
          </a:p>
          <a:p>
            <a:pPr marL="685800" indent="-685800" defTabSz="596756">
              <a:spcBef>
                <a:spcPts val="664"/>
              </a:spcBef>
              <a:buClr>
                <a:schemeClr val="bg1"/>
              </a:buClr>
              <a:buFont typeface="Arial" pitchFamily="34" charset="0"/>
              <a:buChar char="•"/>
              <a:defRPr/>
            </a:pPr>
            <a:r>
              <a:rPr lang="ru-RU" dirty="0" smtClean="0"/>
              <a:t>Запускаем сценарии, выполняем  </a:t>
            </a:r>
            <a:r>
              <a:rPr lang="en-US" dirty="0" smtClean="0"/>
              <a:t>VLX</a:t>
            </a:r>
            <a:endParaRPr lang="ru-RU" dirty="0" smtClean="0"/>
          </a:p>
          <a:p>
            <a:pPr marL="1217613" lvl="1" indent="-685800" defTabSz="596756">
              <a:spcBef>
                <a:spcPts val="664"/>
              </a:spcBef>
              <a:buClr>
                <a:schemeClr val="bg1"/>
              </a:buClr>
              <a:buFont typeface="Arial" pitchFamily="34" charset="0"/>
              <a:buChar char="•"/>
              <a:defRPr/>
            </a:pPr>
            <a:r>
              <a:rPr lang="ru-RU" dirty="0" smtClean="0"/>
              <a:t>Задержка в работе программы, обновление экрана.</a:t>
            </a:r>
            <a:br>
              <a:rPr lang="ru-RU" dirty="0" smtClean="0"/>
            </a:br>
            <a:r>
              <a:rPr lang="ru-RU" dirty="0" smtClean="0"/>
              <a:t>«</a:t>
            </a:r>
            <a:r>
              <a:rPr lang="en-US" dirty="0"/>
              <a:t>ProgressBars2013x64.arx</a:t>
            </a:r>
            <a:r>
              <a:rPr lang="ru-RU" dirty="0" smtClean="0"/>
              <a:t>» </a:t>
            </a:r>
          </a:p>
          <a:p>
            <a:pPr marL="685800" indent="-685800" defTabSz="596756">
              <a:spcBef>
                <a:spcPts val="664"/>
              </a:spcBef>
              <a:buClr>
                <a:schemeClr val="bg1"/>
              </a:buClr>
              <a:buFont typeface="Arial" pitchFamily="34" charset="0"/>
              <a:buChar char="•"/>
              <a:defRPr/>
            </a:pPr>
            <a:r>
              <a:rPr lang="ru-RU" dirty="0" smtClean="0"/>
              <a:t>Вставляем раскрой, как внешние ссылки</a:t>
            </a:r>
          </a:p>
          <a:p>
            <a:pPr marL="685800" indent="-685800" defTabSz="596756">
              <a:spcBef>
                <a:spcPts val="664"/>
              </a:spcBef>
              <a:buClr>
                <a:schemeClr val="bg1"/>
              </a:buClr>
              <a:buFont typeface="Arial" pitchFamily="34" charset="0"/>
              <a:buChar char="•"/>
              <a:defRPr/>
            </a:pPr>
            <a:r>
              <a:rPr lang="ru-RU" dirty="0" smtClean="0"/>
              <a:t>Сравнение скорости на различном количестве потоков.</a:t>
            </a:r>
            <a:endParaRPr lang="en-US" dirty="0"/>
          </a:p>
        </p:txBody>
      </p:sp>
    </p:spTree>
    <p:extLst>
      <p:ext uri="{BB962C8B-B14F-4D97-AF65-F5344CB8AC3E}">
        <p14:creationId xmlns:p14="http://schemas.microsoft.com/office/powerpoint/2010/main" xmlns="" val="4839592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6000" dirty="0"/>
              <a:t>Создаем для каждого файла </a:t>
            </a:r>
            <a:r>
              <a:rPr lang="ru-RU" sz="6000" dirty="0" smtClean="0"/>
              <a:t>.</a:t>
            </a:r>
            <a:r>
              <a:rPr lang="en-US" sz="6000" dirty="0" smtClean="0"/>
              <a:t>BAT </a:t>
            </a:r>
            <a:r>
              <a:rPr lang="ru-RU" sz="6000" dirty="0"/>
              <a:t>и</a:t>
            </a:r>
            <a:r>
              <a:rPr lang="en-US" sz="6000" dirty="0"/>
              <a:t> </a:t>
            </a:r>
            <a:r>
              <a:rPr lang="ru-RU" sz="6000" dirty="0" smtClean="0"/>
              <a:t>.</a:t>
            </a:r>
            <a:r>
              <a:rPr lang="en-US" sz="6000" dirty="0" smtClean="0"/>
              <a:t>SCR</a:t>
            </a:r>
            <a:endParaRPr lang="ru-RU" sz="6000"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63898" y="2304505"/>
            <a:ext cx="15553728" cy="8993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47106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Запускаем сценарии, выполняем  </a:t>
            </a:r>
            <a:r>
              <a:rPr lang="en-US" dirty="0" smtClean="0"/>
              <a:t>VLX</a:t>
            </a:r>
            <a:endParaRPr lang="ru-RU"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91890" y="3384625"/>
            <a:ext cx="15427354" cy="5832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523952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ru-RU" dirty="0" err="1">
                <a:solidFill>
                  <a:schemeClr val="bg1"/>
                </a:solidFill>
              </a:rPr>
              <a:t>Елпанов</a:t>
            </a:r>
            <a:r>
              <a:rPr lang="ru-RU" dirty="0">
                <a:solidFill>
                  <a:schemeClr val="bg1"/>
                </a:solidFill>
              </a:rPr>
              <a:t> Евгений</a:t>
            </a:r>
          </a:p>
        </p:txBody>
      </p:sp>
      <p:sp>
        <p:nvSpPr>
          <p:cNvPr id="6147" name="Content Placeholder 2"/>
          <p:cNvSpPr>
            <a:spLocks noGrp="1"/>
          </p:cNvSpPr>
          <p:nvPr>
            <p:ph idx="1"/>
          </p:nvPr>
        </p:nvSpPr>
        <p:spPr>
          <a:xfrm>
            <a:off x="791890" y="2952577"/>
            <a:ext cx="12316270" cy="8375650"/>
          </a:xfrm>
        </p:spPr>
        <p:txBody>
          <a:bodyPr/>
          <a:lstStyle/>
          <a:p>
            <a:pPr marL="0" indent="0" eaLnBrk="1" hangingPunct="1"/>
            <a:endParaRPr lang="en-US" dirty="0">
              <a:cs typeface="Arial" charset="0"/>
            </a:endParaRPr>
          </a:p>
          <a:p>
            <a:pPr algn="l">
              <a:spcBef>
                <a:spcPts val="263"/>
              </a:spcBef>
              <a:buClrTx/>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ru-RU" sz="4000" dirty="0" smtClean="0"/>
              <a:t>Главный </a:t>
            </a:r>
            <a:r>
              <a:rPr lang="ru-RU" sz="4000" dirty="0"/>
              <a:t>специалист  </a:t>
            </a:r>
            <a:r>
              <a:rPr lang="en-US" sz="4000" dirty="0" smtClean="0"/>
              <a:t> </a:t>
            </a:r>
            <a:r>
              <a:rPr lang="ru-RU" sz="4000" dirty="0" smtClean="0"/>
              <a:t> ООО «</a:t>
            </a:r>
            <a:r>
              <a:rPr lang="ru-RU" sz="4000" dirty="0" err="1" smtClean="0"/>
              <a:t>Мортон</a:t>
            </a:r>
            <a:r>
              <a:rPr lang="ru-RU" sz="4000" dirty="0" smtClean="0"/>
              <a:t>-РСО»</a:t>
            </a:r>
            <a:endParaRPr lang="ru-RU" sz="4000" dirty="0"/>
          </a:p>
          <a:p>
            <a:pPr algn="l" eaLnBrk="1" hangingPunct="1"/>
            <a:r>
              <a:rPr lang="ru-RU" sz="3800" dirty="0" smtClean="0">
                <a:cs typeface="Arial" charset="0"/>
              </a:rPr>
              <a:t>Авторизованный </a:t>
            </a:r>
            <a:r>
              <a:rPr lang="ru-RU" sz="3800" dirty="0">
                <a:cs typeface="Arial" charset="0"/>
              </a:rPr>
              <a:t>разработчик </a:t>
            </a:r>
            <a:r>
              <a:rPr lang="en-US" sz="3800" dirty="0">
                <a:cs typeface="Arial" charset="0"/>
              </a:rPr>
              <a:t>Autodesk – </a:t>
            </a:r>
            <a:r>
              <a:rPr lang="en-US" sz="3800" dirty="0" smtClean="0">
                <a:cs typeface="Arial" charset="0"/>
              </a:rPr>
              <a:t>ADN</a:t>
            </a:r>
            <a:endParaRPr lang="ru-RU" sz="3800" dirty="0" smtClean="0">
              <a:cs typeface="Arial" charset="0"/>
            </a:endParaRPr>
          </a:p>
          <a:p>
            <a:pPr eaLnBrk="1" hangingPunct="1"/>
            <a:r>
              <a:rPr lang="ru-RU" sz="3800" dirty="0"/>
              <a:t>Активист </a:t>
            </a:r>
            <a:r>
              <a:rPr lang="en-US" sz="3800" dirty="0"/>
              <a:t>Autodesk Community</a:t>
            </a:r>
          </a:p>
          <a:p>
            <a:pPr algn="l" eaLnBrk="1" hangingPunct="1"/>
            <a:endParaRPr lang="en-US" dirty="0" smtClean="0">
              <a:cs typeface="Arial" charset="0"/>
            </a:endParaRPr>
          </a:p>
          <a:p>
            <a:pPr algn="l" eaLnBrk="1" hangingPunct="1"/>
            <a:r>
              <a:rPr lang="en-US" sz="3200" dirty="0">
                <a:cs typeface="Arial" charset="0"/>
              </a:rPr>
              <a:t>mail:   </a:t>
            </a:r>
            <a:r>
              <a:rPr lang="en-US" sz="3200" dirty="0">
                <a:solidFill>
                  <a:srgbClr val="0000CC"/>
                </a:solidFill>
                <a:cs typeface="Arial" charset="0"/>
                <a:hlinkClick r:id="rId3"/>
              </a:rPr>
              <a:t>elpanov@gmail.com</a:t>
            </a:r>
            <a:endParaRPr lang="en-US" sz="3200" dirty="0">
              <a:solidFill>
                <a:srgbClr val="0000CC"/>
              </a:solidFill>
              <a:cs typeface="Arial" charset="0"/>
            </a:endParaRPr>
          </a:p>
          <a:p>
            <a:pPr algn="l" eaLnBrk="1" hangingPunct="1"/>
            <a:r>
              <a:rPr lang="en-US" sz="3200" dirty="0" smtClean="0">
                <a:cs typeface="Arial" charset="0"/>
              </a:rPr>
              <a:t>web</a:t>
            </a:r>
            <a:r>
              <a:rPr lang="en-US" sz="3200" dirty="0">
                <a:cs typeface="Arial" charset="0"/>
              </a:rPr>
              <a:t>:   </a:t>
            </a:r>
            <a:r>
              <a:rPr lang="en-US" sz="3200" dirty="0">
                <a:solidFill>
                  <a:schemeClr val="accent2"/>
                </a:solidFill>
                <a:hlinkClick r:id="rId4"/>
              </a:rPr>
              <a:t>www.elpanov.com</a:t>
            </a:r>
            <a:endParaRPr lang="ru-RU" sz="3200" dirty="0">
              <a:solidFill>
                <a:schemeClr val="accent2"/>
              </a:solidFill>
              <a:cs typeface="Arial" charset="0"/>
            </a:endParaRPr>
          </a:p>
          <a:p>
            <a:pPr algn="l"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p:txBody>
      </p:sp>
      <p:pic>
        <p:nvPicPr>
          <p:cNvPr id="3074" name="Picture 2" descr="C:\Users\Evgeniy\Desktop\avatar\Evgeniy.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5178" y="1656945"/>
            <a:ext cx="3456000" cy="460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25949133"/>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Запускаем сценарии, выполняем  </a:t>
            </a:r>
            <a:r>
              <a:rPr lang="en-US" dirty="0" smtClean="0"/>
              <a:t>VLX</a:t>
            </a:r>
            <a:endParaRPr lang="ru-RU"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67954" y="2244443"/>
            <a:ext cx="14401600" cy="90681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66439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685800" indent="-685800" defTabSz="596756">
              <a:spcBef>
                <a:spcPts val="664"/>
              </a:spcBef>
              <a:defRPr/>
            </a:pPr>
            <a:r>
              <a:rPr lang="ru-RU" sz="6000" dirty="0" smtClean="0"/>
              <a:t>Раскрой</a:t>
            </a:r>
            <a:endParaRPr lang="ru-RU" sz="6000" dirty="0"/>
          </a:p>
        </p:txBody>
      </p:sp>
      <p:sp>
        <p:nvSpPr>
          <p:cNvPr id="5" name="Объект 4"/>
          <p:cNvSpPr>
            <a:spLocks noGrp="1"/>
          </p:cNvSpPr>
          <p:nvPr>
            <p:ph idx="1"/>
          </p:nvPr>
        </p:nvSpPr>
        <p:spPr>
          <a:xfrm>
            <a:off x="647874" y="2905212"/>
            <a:ext cx="6696744" cy="8375650"/>
          </a:xfrm>
        </p:spPr>
        <p:txBody>
          <a:bodyPr/>
          <a:lstStyle/>
          <a:p>
            <a:r>
              <a:rPr lang="ru-RU" dirty="0" smtClean="0"/>
              <a:t>Детали:         </a:t>
            </a:r>
            <a:r>
              <a:rPr lang="ru-RU" sz="5400" b="1" dirty="0" smtClean="0">
                <a:solidFill>
                  <a:srgbClr val="FFC000"/>
                </a:solidFill>
              </a:rPr>
              <a:t>2108</a:t>
            </a:r>
          </a:p>
          <a:p>
            <a:r>
              <a:rPr lang="ru-RU" dirty="0" smtClean="0"/>
              <a:t>Материалы: </a:t>
            </a:r>
            <a:r>
              <a:rPr lang="ru-RU" sz="5400" b="1" dirty="0" smtClean="0">
                <a:solidFill>
                  <a:srgbClr val="FFC000"/>
                </a:solidFill>
              </a:rPr>
              <a:t>14</a:t>
            </a:r>
          </a:p>
          <a:p>
            <a:endParaRPr lang="ru-RU" dirty="0"/>
          </a:p>
          <a:p>
            <a:r>
              <a:rPr lang="ru-RU" dirty="0" smtClean="0"/>
              <a:t>Раскрой заготовки:</a:t>
            </a:r>
          </a:p>
          <a:p>
            <a:r>
              <a:rPr lang="ru-RU" dirty="0" smtClean="0"/>
              <a:t>от       </a:t>
            </a:r>
            <a:r>
              <a:rPr lang="en-US" dirty="0" smtClean="0"/>
              <a:t>5.8 </a:t>
            </a:r>
            <a:r>
              <a:rPr lang="ru-RU" dirty="0" smtClean="0"/>
              <a:t>    сек</a:t>
            </a:r>
          </a:p>
          <a:p>
            <a:r>
              <a:rPr lang="ru-RU" dirty="0" smtClean="0"/>
              <a:t>До      222</a:t>
            </a:r>
            <a:r>
              <a:rPr lang="en-US" dirty="0" smtClean="0"/>
              <a:t>.</a:t>
            </a:r>
            <a:r>
              <a:rPr lang="ru-RU" dirty="0"/>
              <a:t>9</a:t>
            </a:r>
            <a:r>
              <a:rPr lang="en-US" dirty="0" smtClean="0"/>
              <a:t> </a:t>
            </a:r>
            <a:r>
              <a:rPr lang="ru-RU" dirty="0" smtClean="0"/>
              <a:t>сек</a:t>
            </a:r>
            <a:endParaRPr lang="ru-RU" dirty="0"/>
          </a:p>
        </p:txBody>
      </p:sp>
      <p:pic>
        <p:nvPicPr>
          <p:cNvPr id="4" name="Picture 2" descr="D:\!AU_Moscow_2012\2012_cutting\capture-1\capture-1.gif"/>
          <p:cNvPicPr>
            <a:picLocks noChangeAspect="1" noChangeArrowheads="1" noCrop="1"/>
          </p:cNvPicPr>
          <p:nvPr/>
        </p:nvPicPr>
        <p:blipFill>
          <a:blip r:embed="rId3">
            <a:extLst>
              <a:ext uri="{28A0092B-C50C-407E-A947-70E740481C1C}">
                <a14:useLocalDpi xmlns:a14="http://schemas.microsoft.com/office/drawing/2010/main" xmlns="" val="0"/>
              </a:ext>
            </a:extLst>
          </a:blip>
          <a:srcRect/>
          <a:stretch>
            <a:fillRect/>
          </a:stretch>
        </p:blipFill>
        <p:spPr bwMode="auto">
          <a:xfrm>
            <a:off x="7344618" y="2736553"/>
            <a:ext cx="8712968" cy="87129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444140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Загрузка  одного ядра </a:t>
            </a:r>
            <a:br>
              <a:rPr lang="ru-RU" dirty="0" smtClean="0"/>
            </a:br>
            <a:r>
              <a:rPr lang="en-US" dirty="0" smtClean="0"/>
              <a:t> 19</a:t>
            </a:r>
            <a:r>
              <a:rPr lang="ru-RU" dirty="0" smtClean="0"/>
              <a:t> минут </a:t>
            </a:r>
            <a:r>
              <a:rPr lang="en-US" dirty="0"/>
              <a:t>	27.870 </a:t>
            </a:r>
            <a:r>
              <a:rPr lang="ru-RU" dirty="0" smtClean="0"/>
              <a:t>секунд</a:t>
            </a:r>
            <a:endParaRPr lang="ru-RU" dirty="0"/>
          </a:p>
        </p:txBody>
      </p:sp>
      <p:pic>
        <p:nvPicPr>
          <p:cNvPr id="11272" name="Picture 8" descr="D:\!AU_Moscow_2012\dwg-test\21.09\img\1 stream of 8 Core.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08114" y="2448521"/>
            <a:ext cx="10801200" cy="89274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83997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AU_Moscow_2012\dwg-test\21.09\img\2 stream of 8 Core.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09404" y="2448521"/>
            <a:ext cx="10799910" cy="892637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Заголовок 1"/>
          <p:cNvSpPr>
            <a:spLocks noGrp="1"/>
          </p:cNvSpPr>
          <p:nvPr>
            <p:ph type="title"/>
          </p:nvPr>
        </p:nvSpPr>
        <p:spPr/>
        <p:txBody>
          <a:bodyPr/>
          <a:lstStyle/>
          <a:p>
            <a:r>
              <a:rPr lang="ru-RU" dirty="0" smtClean="0"/>
              <a:t>Загрузка  двух ядер </a:t>
            </a:r>
            <a:br>
              <a:rPr lang="ru-RU" dirty="0" smtClean="0"/>
            </a:br>
            <a:r>
              <a:rPr lang="en-US" dirty="0" smtClean="0"/>
              <a:t>1</a:t>
            </a:r>
            <a:r>
              <a:rPr lang="ru-RU" dirty="0" smtClean="0"/>
              <a:t>0 минут </a:t>
            </a:r>
            <a:r>
              <a:rPr lang="en-US" dirty="0" smtClean="0"/>
              <a:t>	7.905 </a:t>
            </a:r>
            <a:r>
              <a:rPr lang="ru-RU" dirty="0" smtClean="0"/>
              <a:t>секунд</a:t>
            </a:r>
            <a:endParaRPr lang="ru-RU" dirty="0"/>
          </a:p>
        </p:txBody>
      </p:sp>
    </p:spTree>
    <p:extLst>
      <p:ext uri="{BB962C8B-B14F-4D97-AF65-F5344CB8AC3E}">
        <p14:creationId xmlns:p14="http://schemas.microsoft.com/office/powerpoint/2010/main" xmlns="" val="2902913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AU_Moscow_2012\dwg-test\21.09\img\4 stream of 8 Core.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38276" y="2448521"/>
            <a:ext cx="10771038" cy="89025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Заголовок 1"/>
          <p:cNvSpPr>
            <a:spLocks noGrp="1"/>
          </p:cNvSpPr>
          <p:nvPr>
            <p:ph type="title"/>
          </p:nvPr>
        </p:nvSpPr>
        <p:spPr/>
        <p:txBody>
          <a:bodyPr/>
          <a:lstStyle/>
          <a:p>
            <a:r>
              <a:rPr lang="ru-RU" dirty="0" smtClean="0"/>
              <a:t>Загрузка  четырех ядер</a:t>
            </a:r>
            <a:br>
              <a:rPr lang="ru-RU" dirty="0" smtClean="0"/>
            </a:br>
            <a:r>
              <a:rPr lang="ru-RU" dirty="0" smtClean="0"/>
              <a:t>6 минут </a:t>
            </a:r>
            <a:r>
              <a:rPr lang="en-US" dirty="0"/>
              <a:t>	24.621 </a:t>
            </a:r>
            <a:r>
              <a:rPr lang="ru-RU" dirty="0" smtClean="0"/>
              <a:t>секунд</a:t>
            </a:r>
            <a:endParaRPr lang="ru-RU" dirty="0"/>
          </a:p>
        </p:txBody>
      </p:sp>
    </p:spTree>
    <p:extLst>
      <p:ext uri="{BB962C8B-B14F-4D97-AF65-F5344CB8AC3E}">
        <p14:creationId xmlns:p14="http://schemas.microsoft.com/office/powerpoint/2010/main" xmlns="" val="13114776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AU_Moscow_2012\dwg-test\21.09\img\8 stream of 8 Core.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08114" y="2448521"/>
            <a:ext cx="10801200" cy="892744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Заголовок 1"/>
          <p:cNvSpPr>
            <a:spLocks noGrp="1"/>
          </p:cNvSpPr>
          <p:nvPr>
            <p:ph type="title"/>
          </p:nvPr>
        </p:nvSpPr>
        <p:spPr/>
        <p:txBody>
          <a:bodyPr/>
          <a:lstStyle/>
          <a:p>
            <a:r>
              <a:rPr lang="ru-RU" dirty="0"/>
              <a:t>Загрузка  восьми </a:t>
            </a:r>
            <a:r>
              <a:rPr lang="ru-RU" dirty="0" smtClean="0"/>
              <a:t>ядер </a:t>
            </a:r>
            <a:r>
              <a:rPr lang="en-US" sz="5400" dirty="0" smtClean="0">
                <a:solidFill>
                  <a:schemeClr val="bg1"/>
                </a:solidFill>
              </a:rPr>
              <a:t>Hyper-threading</a:t>
            </a:r>
            <a:r>
              <a:rPr lang="ru-RU" dirty="0">
                <a:solidFill>
                  <a:schemeClr val="bg1"/>
                </a:solidFill>
              </a:rPr>
              <a:t/>
            </a:r>
            <a:br>
              <a:rPr lang="ru-RU" dirty="0">
                <a:solidFill>
                  <a:schemeClr val="bg1"/>
                </a:solidFill>
              </a:rPr>
            </a:br>
            <a:r>
              <a:rPr lang="ru-RU" dirty="0">
                <a:solidFill>
                  <a:srgbClr val="FFC000"/>
                </a:solidFill>
              </a:rPr>
              <a:t>5 минут </a:t>
            </a:r>
            <a:r>
              <a:rPr lang="en-US" dirty="0">
                <a:solidFill>
                  <a:srgbClr val="FFC000"/>
                </a:solidFill>
              </a:rPr>
              <a:t>	15.387 </a:t>
            </a:r>
            <a:r>
              <a:rPr lang="ru-RU" dirty="0">
                <a:solidFill>
                  <a:srgbClr val="FFC000"/>
                </a:solidFill>
              </a:rPr>
              <a:t>секунд</a:t>
            </a:r>
          </a:p>
        </p:txBody>
      </p:sp>
    </p:spTree>
    <p:extLst>
      <p:ext uri="{BB962C8B-B14F-4D97-AF65-F5344CB8AC3E}">
        <p14:creationId xmlns:p14="http://schemas.microsoft.com/office/powerpoint/2010/main" xmlns="" val="4089686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8988" y="720874"/>
            <a:ext cx="15608300" cy="1871663"/>
          </a:xfrm>
        </p:spPr>
        <p:txBody>
          <a:bodyPr/>
          <a:lstStyle/>
          <a:p>
            <a:r>
              <a:rPr lang="ru-RU" dirty="0" smtClean="0"/>
              <a:t>Рост производительности в </a:t>
            </a:r>
            <a:r>
              <a:rPr lang="en-US" dirty="0" smtClean="0">
                <a:solidFill>
                  <a:srgbClr val="FFC000"/>
                </a:solidFill>
              </a:rPr>
              <a:t>3.7</a:t>
            </a:r>
            <a:r>
              <a:rPr lang="ru-RU" dirty="0" smtClean="0">
                <a:solidFill>
                  <a:srgbClr val="FFC000"/>
                </a:solidFill>
              </a:rPr>
              <a:t>1</a:t>
            </a:r>
            <a:r>
              <a:rPr lang="en-US" dirty="0" smtClean="0">
                <a:solidFill>
                  <a:srgbClr val="FFC000"/>
                </a:solidFill>
              </a:rPr>
              <a:t> </a:t>
            </a:r>
            <a:r>
              <a:rPr lang="ru-RU" dirty="0" smtClean="0"/>
              <a:t>раза</a:t>
            </a:r>
            <a:endParaRPr lang="ru-RU" dirty="0"/>
          </a:p>
        </p:txBody>
      </p:sp>
      <p:graphicFrame>
        <p:nvGraphicFramePr>
          <p:cNvPr id="4" name="Диаграмма 3"/>
          <p:cNvGraphicFramePr/>
          <p:nvPr>
            <p:extLst>
              <p:ext uri="{D42A27DB-BD31-4B8C-83A1-F6EECF244321}">
                <p14:modId xmlns:p14="http://schemas.microsoft.com/office/powerpoint/2010/main" xmlns="" val="667145114"/>
              </p:ext>
            </p:extLst>
          </p:nvPr>
        </p:nvGraphicFramePr>
        <p:xfrm>
          <a:off x="300658" y="2808561"/>
          <a:ext cx="15625736" cy="8424936"/>
        </p:xfrm>
        <a:graphic>
          <a:graphicData uri="http://schemas.openxmlformats.org/drawingml/2006/chart">
            <c:chart xmlns:c="http://schemas.openxmlformats.org/drawingml/2006/chart" xmlns:r="http://schemas.openxmlformats.org/officeDocument/2006/relationships" r:id="rId3"/>
          </a:graphicData>
        </a:graphic>
      </p:graphicFrame>
      <p:sp>
        <p:nvSpPr>
          <p:cNvPr id="5" name="Shape 4"/>
          <p:cNvSpPr/>
          <p:nvPr/>
        </p:nvSpPr>
        <p:spPr>
          <a:xfrm>
            <a:off x="1367954" y="2304505"/>
            <a:ext cx="14761640" cy="6768752"/>
          </a:xfrm>
          <a:prstGeom prst="swooshArrow">
            <a:avLst>
              <a:gd name="adj1" fmla="val 17041"/>
              <a:gd name="adj2" fmla="val 27963"/>
            </a:avLst>
          </a:prstGeom>
          <a:gradFill flip="none" rotWithShape="1">
            <a:gsLst>
              <a:gs pos="0">
                <a:srgbClr val="000082"/>
              </a:gs>
              <a:gs pos="15000">
                <a:srgbClr val="66008F"/>
              </a:gs>
              <a:gs pos="40000">
                <a:srgbClr val="BA0066"/>
              </a:gs>
              <a:gs pos="75000">
                <a:srgbClr val="FF0000"/>
              </a:gs>
              <a:gs pos="100000">
                <a:srgbClr val="FFFF00"/>
              </a:gs>
            </a:gsLst>
            <a:lin ang="0" scaled="1"/>
            <a:tileRect/>
          </a:gradFill>
          <a:scene3d>
            <a:camera prst="orthographicFront"/>
            <a:lightRig rig="threePt" dir="t"/>
          </a:scene3d>
          <a:sp3d prstMaterial="dkEdge">
            <a:bevelT w="127000" h="127000"/>
            <a:bevelB w="127000" h="127000"/>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cxnSp>
        <p:nvCxnSpPr>
          <p:cNvPr id="7" name="Прямая соединительная линия 6"/>
          <p:cNvCxnSpPr/>
          <p:nvPr/>
        </p:nvCxnSpPr>
        <p:spPr bwMode="auto">
          <a:xfrm>
            <a:off x="1385094" y="9594000"/>
            <a:ext cx="13969552" cy="0"/>
          </a:xfrm>
          <a:prstGeom prst="line">
            <a:avLst/>
          </a:prstGeom>
          <a:solidFill>
            <a:srgbClr val="00B8FF"/>
          </a:solidFill>
          <a:ln w="101600" cap="flat" cmpd="sng" algn="ctr">
            <a:solidFill>
              <a:srgbClr val="FFC000"/>
            </a:solidFill>
            <a:prstDash val="dash"/>
            <a:round/>
            <a:headEnd type="none" w="med" len="med"/>
            <a:tailEnd type="none" w="med" len="med"/>
          </a:ln>
          <a:effectLst>
            <a:outerShdw blurRad="50800" dist="88900" dir="2700000" algn="t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Прямоугольник 10"/>
          <p:cNvSpPr/>
          <p:nvPr/>
        </p:nvSpPr>
        <p:spPr>
          <a:xfrm>
            <a:off x="15193490" y="9301475"/>
            <a:ext cx="1385316" cy="830997"/>
          </a:xfrm>
          <a:prstGeom prst="rect">
            <a:avLst/>
          </a:prstGeom>
          <a:solidFill>
            <a:schemeClr val="tx1">
              <a:alpha val="75000"/>
            </a:schemeClr>
          </a:solidFill>
        </p:spPr>
        <p:txBody>
          <a:bodyPr wrap="none">
            <a:spAutoFit/>
          </a:bodyPr>
          <a:lstStyle/>
          <a:p>
            <a:r>
              <a:rPr lang="en-US" sz="4800" b="1" dirty="0" smtClean="0">
                <a:solidFill>
                  <a:srgbClr val="FFC000"/>
                </a:solidFill>
              </a:rPr>
              <a:t>0.99</a:t>
            </a:r>
            <a:endParaRPr lang="ru-RU" sz="4800" b="1" dirty="0">
              <a:solidFill>
                <a:srgbClr val="FFC000"/>
              </a:solidFill>
            </a:endParaRPr>
          </a:p>
        </p:txBody>
      </p:sp>
      <p:cxnSp>
        <p:nvCxnSpPr>
          <p:cNvPr id="19" name="Прямая соединительная линия 18"/>
          <p:cNvCxnSpPr/>
          <p:nvPr/>
        </p:nvCxnSpPr>
        <p:spPr bwMode="auto">
          <a:xfrm>
            <a:off x="12529194" y="1296393"/>
            <a:ext cx="1368152" cy="720080"/>
          </a:xfrm>
          <a:prstGeom prst="line">
            <a:avLst/>
          </a:prstGeom>
          <a:solidFill>
            <a:srgbClr val="00B8FF"/>
          </a:solidFill>
          <a:ln w="635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Прямая соединительная линия 21"/>
          <p:cNvCxnSpPr/>
          <p:nvPr/>
        </p:nvCxnSpPr>
        <p:spPr bwMode="auto">
          <a:xfrm flipV="1">
            <a:off x="12529194" y="1296393"/>
            <a:ext cx="1368152" cy="720080"/>
          </a:xfrm>
          <a:prstGeom prst="line">
            <a:avLst/>
          </a:prstGeom>
          <a:solidFill>
            <a:srgbClr val="00B8FF"/>
          </a:solidFill>
          <a:ln w="635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Прямоугольник 23"/>
          <p:cNvSpPr/>
          <p:nvPr/>
        </p:nvSpPr>
        <p:spPr>
          <a:xfrm>
            <a:off x="12385178" y="435199"/>
            <a:ext cx="1800200" cy="1077218"/>
          </a:xfrm>
          <a:prstGeom prst="rect">
            <a:avLst/>
          </a:prstGeom>
          <a:noFill/>
        </p:spPr>
        <p:txBody>
          <a:bodyPr wrap="square">
            <a:spAutoFit/>
          </a:bodyPr>
          <a:lstStyle/>
          <a:p>
            <a:r>
              <a:rPr lang="en-US" sz="6400" b="1" dirty="0" smtClean="0">
                <a:solidFill>
                  <a:srgbClr val="FFC000"/>
                </a:solidFill>
              </a:rPr>
              <a:t>6.72</a:t>
            </a:r>
            <a:endParaRPr lang="ru-RU" sz="6400" b="1" dirty="0">
              <a:solidFill>
                <a:srgbClr val="FFC000"/>
              </a:solidFill>
            </a:endParaRPr>
          </a:p>
        </p:txBody>
      </p:sp>
    </p:spTree>
    <p:extLst>
      <p:ext uri="{BB962C8B-B14F-4D97-AF65-F5344CB8AC3E}">
        <p14:creationId xmlns:p14="http://schemas.microsoft.com/office/powerpoint/2010/main" xmlns="" val="323513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1000"/>
                                        <p:tgtEl>
                                          <p:spTgt spid="19"/>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10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U_Moscow_2012\2012_cutting\смайл\3475a47ebd45665831527475af96ecdc.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55985" y="5709246"/>
            <a:ext cx="5347631" cy="5276329"/>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3" name="Выноска-облако 2"/>
          <p:cNvSpPr/>
          <p:nvPr/>
        </p:nvSpPr>
        <p:spPr bwMode="auto">
          <a:xfrm>
            <a:off x="431850" y="2191443"/>
            <a:ext cx="5976664" cy="2201294"/>
          </a:xfrm>
          <a:prstGeom prst="cloudCallout">
            <a:avLst>
              <a:gd name="adj1" fmla="val -1537"/>
              <a:gd name="adj2" fmla="val 12303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wrap="square" lIns="121460" tIns="60730" rIns="121460" bIns="60730" anchor="ctr">
            <a:spAutoFit/>
          </a:bodyPr>
          <a:lstStyle/>
          <a:p>
            <a:pPr algn="ctr" defTabSz="596756"/>
            <a:r>
              <a:rPr lang="ru-RU" sz="4300" b="1" dirty="0">
                <a:solidFill>
                  <a:schemeClr val="tx1"/>
                </a:solidFill>
              </a:rPr>
              <a:t>Любые </a:t>
            </a:r>
            <a:r>
              <a:rPr lang="ru-RU" sz="4300" b="1" dirty="0" smtClean="0">
                <a:solidFill>
                  <a:schemeClr val="tx1"/>
                </a:solidFill>
              </a:rPr>
              <a:t>языки</a:t>
            </a:r>
            <a:endParaRPr lang="ru-RU" sz="4300" b="1" dirty="0">
              <a:solidFill>
                <a:schemeClr val="tx1"/>
              </a:solidFill>
            </a:endParaRPr>
          </a:p>
        </p:txBody>
      </p:sp>
      <p:sp>
        <p:nvSpPr>
          <p:cNvPr id="16" name="Выноска-облако 15"/>
          <p:cNvSpPr/>
          <p:nvPr/>
        </p:nvSpPr>
        <p:spPr bwMode="auto">
          <a:xfrm>
            <a:off x="5904458" y="1653238"/>
            <a:ext cx="9289032" cy="3937126"/>
          </a:xfrm>
          <a:prstGeom prst="cloudCallout">
            <a:avLst>
              <a:gd name="adj1" fmla="val -58241"/>
              <a:gd name="adj2" fmla="val 67602"/>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wrap="square" lIns="121460" tIns="60730" rIns="121460" bIns="60730" anchor="ctr">
            <a:noAutofit/>
          </a:bodyPr>
          <a:lstStyle/>
          <a:p>
            <a:pPr algn="ctr" defTabSz="596756">
              <a:defRPr/>
            </a:pPr>
            <a:r>
              <a:rPr lang="ru-RU" sz="4300" b="1" dirty="0" smtClean="0">
                <a:solidFill>
                  <a:schemeClr val="tx1"/>
                </a:solidFill>
              </a:rPr>
              <a:t>Увеличение </a:t>
            </a:r>
            <a:r>
              <a:rPr lang="ru-RU" sz="4300" b="1" dirty="0">
                <a:solidFill>
                  <a:schemeClr val="tx1"/>
                </a:solidFill>
              </a:rPr>
              <a:t>производительности</a:t>
            </a:r>
          </a:p>
        </p:txBody>
      </p:sp>
      <p:sp>
        <p:nvSpPr>
          <p:cNvPr id="17" name="Выноска-облако 16"/>
          <p:cNvSpPr/>
          <p:nvPr/>
        </p:nvSpPr>
        <p:spPr bwMode="auto">
          <a:xfrm>
            <a:off x="6408514" y="5109621"/>
            <a:ext cx="5688632" cy="2883515"/>
          </a:xfrm>
          <a:prstGeom prst="cloudCallout">
            <a:avLst>
              <a:gd name="adj1" fmla="val -61698"/>
              <a:gd name="adj2" fmla="val 11501"/>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effectLst>
          <a:scene3d>
            <a:camera prst="orthographicFront"/>
            <a:lightRig rig="threePt" dir="t">
              <a:rot lat="0" lon="0" rev="2400000"/>
            </a:lightRig>
          </a:scene3d>
          <a:sp3d extrusionH="254000" contourW="38100">
            <a:bevelT w="381000" h="381000"/>
            <a:bevelB w="381000" h="381000"/>
            <a:extrusionClr>
              <a:schemeClr val="tx1"/>
            </a:extrusionClr>
          </a:sp3d>
          <a:extLst/>
        </p:spPr>
        <p:txBody>
          <a:bodyPr wrap="square" lIns="121460" tIns="60730" rIns="121460" bIns="60730" anchor="ctr">
            <a:noAutofit/>
          </a:bodyPr>
          <a:lstStyle/>
          <a:p>
            <a:pPr algn="ctr" defTabSz="596756">
              <a:defRPr/>
            </a:pPr>
            <a:r>
              <a:rPr lang="ru-RU" sz="4300" b="1" dirty="0" smtClean="0">
                <a:solidFill>
                  <a:schemeClr val="tx1"/>
                </a:solidFill>
              </a:rPr>
              <a:t>Сервисы</a:t>
            </a:r>
            <a:endParaRPr lang="ru-RU" sz="4300" b="1" dirty="0">
              <a:solidFill>
                <a:schemeClr val="tx1"/>
              </a:solidFill>
            </a:endParaRPr>
          </a:p>
        </p:txBody>
      </p:sp>
      <p:sp>
        <p:nvSpPr>
          <p:cNvPr id="4" name="Заголовок 3"/>
          <p:cNvSpPr>
            <a:spLocks noGrp="1"/>
          </p:cNvSpPr>
          <p:nvPr>
            <p:ph type="title"/>
          </p:nvPr>
        </p:nvSpPr>
        <p:spPr/>
        <p:txBody>
          <a:bodyPr/>
          <a:lstStyle/>
          <a:p>
            <a:r>
              <a:rPr lang="en-US" sz="6600" dirty="0" smtClean="0">
                <a:solidFill>
                  <a:schemeClr val="bg1"/>
                </a:solidFill>
              </a:rPr>
              <a:t>Accoreconsole</a:t>
            </a:r>
            <a:r>
              <a:rPr lang="en-US" sz="7200" dirty="0" smtClean="0">
                <a:solidFill>
                  <a:schemeClr val="bg1"/>
                </a:solidFill>
              </a:rPr>
              <a:t>.exe</a:t>
            </a:r>
            <a:endParaRPr lang="ru-RU" sz="6600" dirty="0">
              <a:solidFill>
                <a:schemeClr val="bg1"/>
              </a:solidFill>
            </a:endParaRPr>
          </a:p>
        </p:txBody>
      </p:sp>
    </p:spTree>
    <p:extLst>
      <p:ext uri="{BB962C8B-B14F-4D97-AF65-F5344CB8AC3E}">
        <p14:creationId xmlns:p14="http://schemas.microsoft.com/office/powerpoint/2010/main" xmlns="" val="37852256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Ссылки на представленные коды:</a:t>
            </a:r>
            <a:endParaRPr lang="ru-RU" dirty="0"/>
          </a:p>
        </p:txBody>
      </p:sp>
      <p:sp>
        <p:nvSpPr>
          <p:cNvPr id="3" name="Объект 2"/>
          <p:cNvSpPr>
            <a:spLocks noGrp="1"/>
          </p:cNvSpPr>
          <p:nvPr>
            <p:ph idx="1"/>
          </p:nvPr>
        </p:nvSpPr>
        <p:spPr>
          <a:xfrm>
            <a:off x="863898" y="2736553"/>
            <a:ext cx="15608300" cy="8375650"/>
          </a:xfrm>
        </p:spPr>
        <p:txBody>
          <a:bodyPr/>
          <a:lstStyle/>
          <a:p>
            <a:pPr marL="571500" indent="-571500">
              <a:buClr>
                <a:schemeClr val="bg1"/>
              </a:buClr>
              <a:buFont typeface="Arial" pitchFamily="34" charset="0"/>
              <a:buChar char="•"/>
            </a:pPr>
            <a:r>
              <a:rPr lang="ru-RU" sz="4400" dirty="0" smtClean="0"/>
              <a:t>Александр </a:t>
            </a:r>
            <a:r>
              <a:rPr lang="ru-RU" sz="4400" dirty="0" err="1" smtClean="0"/>
              <a:t>Ривилис</a:t>
            </a:r>
            <a:r>
              <a:rPr lang="ru-RU" sz="4400" dirty="0" smtClean="0"/>
              <a:t>  -  </a:t>
            </a:r>
            <a:r>
              <a:rPr lang="en-US" sz="4400" dirty="0" smtClean="0"/>
              <a:t>ProgressBars2013x64.arx</a:t>
            </a:r>
            <a:r>
              <a:rPr lang="ru-RU" sz="4400" dirty="0" smtClean="0"/>
              <a:t> </a:t>
            </a:r>
            <a:r>
              <a:rPr lang="en-US" sz="4400" dirty="0" smtClean="0">
                <a:hlinkClick r:id="rId3"/>
              </a:rPr>
              <a:t>http://www.maestrogroup.com.ua/support/ProgressBars.zip</a:t>
            </a:r>
            <a:endParaRPr lang="ru-RU" sz="4400" dirty="0" smtClean="0"/>
          </a:p>
          <a:p>
            <a:pPr marL="571500" indent="-571500">
              <a:buClr>
                <a:schemeClr val="bg1"/>
              </a:buClr>
              <a:buFont typeface="Arial" pitchFamily="34" charset="0"/>
              <a:buChar char="•"/>
            </a:pPr>
            <a:r>
              <a:rPr lang="ru-RU" sz="4400" dirty="0" smtClean="0"/>
              <a:t>Коды из презентации, смотрите на сайте</a:t>
            </a:r>
            <a:br>
              <a:rPr lang="ru-RU" sz="4400" dirty="0" smtClean="0"/>
            </a:br>
            <a:r>
              <a:rPr lang="en-US" sz="4400" dirty="0" smtClean="0">
                <a:hlinkClick r:id="rId4"/>
              </a:rPr>
              <a:t>http://community.autodesk.ru/</a:t>
            </a:r>
            <a:endParaRPr lang="ru-RU" sz="4400" dirty="0"/>
          </a:p>
        </p:txBody>
      </p:sp>
    </p:spTree>
    <p:extLst>
      <p:ext uri="{BB962C8B-B14F-4D97-AF65-F5344CB8AC3E}">
        <p14:creationId xmlns:p14="http://schemas.microsoft.com/office/powerpoint/2010/main" xmlns="" val="17262804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386" name="Picture 1"/>
          <p:cNvPicPr>
            <a:picLocks noChangeAspect="1" noChangeArrowheads="1"/>
          </p:cNvPicPr>
          <p:nvPr/>
        </p:nvPicPr>
        <p:blipFill>
          <a:blip r:embed="rId3"/>
          <a:srcRect/>
          <a:stretch>
            <a:fillRect/>
          </a:stretch>
        </p:blipFill>
        <p:spPr bwMode="auto">
          <a:xfrm>
            <a:off x="42863" y="1588"/>
            <a:ext cx="17297400" cy="12977812"/>
          </a:xfrm>
          <a:prstGeom prst="rect">
            <a:avLst/>
          </a:prstGeom>
          <a:noFill/>
          <a:ln w="9525">
            <a:noFill/>
            <a:miter lim="800000"/>
            <a:headEnd/>
            <a:tailEnd/>
          </a:ln>
        </p:spPr>
      </p:pic>
      <p:pic>
        <p:nvPicPr>
          <p:cNvPr id="16387" name="Picture 2"/>
          <p:cNvPicPr>
            <a:picLocks noChangeAspect="1" noChangeArrowheads="1"/>
          </p:cNvPicPr>
          <p:nvPr/>
        </p:nvPicPr>
        <p:blipFill>
          <a:blip r:embed="rId4"/>
          <a:srcRect/>
          <a:stretch>
            <a:fillRect/>
          </a:stretch>
        </p:blipFill>
        <p:spPr bwMode="auto">
          <a:xfrm>
            <a:off x="7123113" y="4152900"/>
            <a:ext cx="3035300" cy="3036888"/>
          </a:xfrm>
          <a:prstGeom prst="rect">
            <a:avLst/>
          </a:prstGeom>
          <a:noFill/>
          <a:ln w="9525">
            <a:noFill/>
            <a:miter lim="800000"/>
            <a:headEnd/>
            <a:tailEnd/>
          </a:ln>
        </p:spPr>
      </p:pic>
      <p:sp>
        <p:nvSpPr>
          <p:cNvPr id="16388" name="Text Box 3"/>
          <p:cNvSpPr txBox="1">
            <a:spLocks noChangeArrowheads="1"/>
          </p:cNvSpPr>
          <p:nvPr/>
        </p:nvSpPr>
        <p:spPr bwMode="auto">
          <a:xfrm>
            <a:off x="442913" y="11845925"/>
            <a:ext cx="16497300" cy="731838"/>
          </a:xfrm>
          <a:prstGeom prst="rect">
            <a:avLst/>
          </a:prstGeom>
          <a:noFill/>
          <a:ln w="9525">
            <a:noFill/>
            <a:miter lim="800000"/>
            <a:headEnd/>
            <a:tailEnd/>
          </a:ln>
        </p:spPr>
        <p:txBody>
          <a:bodyPr lIns="119547" tIns="62164" rIns="119547" bIns="62164">
            <a:spAutoFit/>
          </a:bodyPr>
          <a:lstStyle/>
          <a:p>
            <a:pPr hangingPunct="0">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 pos="12306300" algn="l"/>
              </a:tabLst>
            </a:pPr>
            <a:r>
              <a:rPr lang="ru-RU" sz="1300">
                <a:solidFill>
                  <a:srgbClr val="7F7F7F"/>
                </a:solidFill>
              </a:rPr>
              <a:t>Autodesk, AutoCAD* [*if/when mentioned in the pertinent material, followed by an alphabetical list of all other trademarks mentioned in the material]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 2011 Autodesk, Inc. All rights reserved. </a:t>
            </a:r>
          </a:p>
        </p:txBody>
      </p:sp>
    </p:spTree>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6"/>
          <p:cNvSpPr>
            <a:spLocks noGrp="1"/>
          </p:cNvSpPr>
          <p:nvPr>
            <p:ph type="title"/>
          </p:nvPr>
        </p:nvSpPr>
        <p:spPr/>
        <p:txBody>
          <a:bodyPr/>
          <a:lstStyle/>
          <a:p>
            <a:r>
              <a:rPr lang="ru-RU" b="0" dirty="0" smtClean="0"/>
              <a:t>Интерфейс </a:t>
            </a:r>
            <a:r>
              <a:rPr lang="en-US" b="0" dirty="0" smtClean="0"/>
              <a:t>AutoCAD</a:t>
            </a:r>
            <a:r>
              <a:rPr lang="ru-RU" b="0" dirty="0" smtClean="0"/>
              <a:t> </a:t>
            </a:r>
            <a:r>
              <a:rPr lang="en-US" b="0" dirty="0" smtClean="0"/>
              <a:t>2013 </a:t>
            </a:r>
            <a:endParaRPr lang="ru-RU" dirty="0" smtClean="0"/>
          </a:p>
        </p:txBody>
      </p:sp>
      <p:sp>
        <p:nvSpPr>
          <p:cNvPr id="8" name="Объект 7"/>
          <p:cNvSpPr>
            <a:spLocks noGrp="1"/>
          </p:cNvSpPr>
          <p:nvPr>
            <p:ph idx="1"/>
          </p:nvPr>
        </p:nvSpPr>
        <p:spPr/>
        <p:txBody>
          <a:bodyPr/>
          <a:lstStyle/>
          <a:p>
            <a:pPr marL="685800" indent="-685800" defTabSz="596756">
              <a:spcBef>
                <a:spcPts val="664"/>
              </a:spcBef>
              <a:buClr>
                <a:schemeClr val="bg1"/>
              </a:buClr>
              <a:buFont typeface="Arial" pitchFamily="34" charset="0"/>
              <a:buChar char="•"/>
              <a:defRPr/>
            </a:pPr>
            <a:r>
              <a:rPr lang="ru-RU" dirty="0" smtClean="0"/>
              <a:t>Языковые пакеты для </a:t>
            </a:r>
            <a:r>
              <a:rPr lang="en-US" dirty="0" smtClean="0"/>
              <a:t>AutoCAD 2013</a:t>
            </a:r>
          </a:p>
          <a:p>
            <a:pPr marL="685800" indent="-685800" defTabSz="596756">
              <a:spcBef>
                <a:spcPts val="664"/>
              </a:spcBef>
              <a:buClr>
                <a:schemeClr val="bg1"/>
              </a:buClr>
              <a:buFont typeface="Arial" pitchFamily="34" charset="0"/>
              <a:buChar char="•"/>
              <a:defRPr/>
            </a:pPr>
            <a:r>
              <a:rPr lang="ru-RU" dirty="0" smtClean="0"/>
              <a:t>Запуск</a:t>
            </a:r>
            <a:r>
              <a:rPr lang="en-US" dirty="0" smtClean="0"/>
              <a:t> </a:t>
            </a:r>
            <a:r>
              <a:rPr lang="en-US" dirty="0"/>
              <a:t>AutoCAD 2013</a:t>
            </a:r>
            <a:r>
              <a:rPr lang="ru-RU" dirty="0"/>
              <a:t> </a:t>
            </a:r>
            <a:r>
              <a:rPr lang="ru-RU" b="1" dirty="0">
                <a:solidFill>
                  <a:srgbClr val="FCA546"/>
                </a:solidFill>
              </a:rPr>
              <a:t>без</a:t>
            </a:r>
            <a:r>
              <a:rPr lang="ru-RU" dirty="0"/>
              <a:t> интерфейса</a:t>
            </a:r>
            <a:endParaRPr lang="ru-RU" dirty="0" smtClean="0"/>
          </a:p>
          <a:p>
            <a:pPr marL="759123" indent="-759123" defTabSz="596756">
              <a:spcBef>
                <a:spcPts val="664"/>
              </a:spcBef>
              <a:buFont typeface="Arial" pitchFamily="34" charset="0"/>
              <a:buChar char="•"/>
              <a:defRPr/>
            </a:pPr>
            <a:endParaRPr lang="ru-RU" dirty="0"/>
          </a:p>
        </p:txBody>
      </p:sp>
    </p:spTree>
  </p:cSld>
  <p:clrMapOvr>
    <a:masterClrMapping/>
  </p:clrMapOvr>
  <p:transition>
    <p:wipe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pPr marL="685800" indent="-685800" algn="ctr" defTabSz="596756">
              <a:spcBef>
                <a:spcPts val="664"/>
              </a:spcBef>
              <a:defRPr/>
            </a:pPr>
            <a:r>
              <a:rPr lang="ru-RU" sz="9600" dirty="0" smtClean="0"/>
              <a:t>Языковые пакеты для </a:t>
            </a:r>
            <a:r>
              <a:rPr lang="en-US" sz="9600" dirty="0" smtClean="0"/>
              <a:t>AutoCAD 2013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AU_Moscow_2012\2012_cutting\img1\1.PNG"/>
          <p:cNvPicPr>
            <a:picLocks noChangeAspect="1" noChangeArrowheads="1"/>
          </p:cNvPicPr>
          <p:nvPr/>
        </p:nvPicPr>
        <p:blipFill>
          <a:blip r:embed="rId3"/>
          <a:srcRect/>
          <a:stretch>
            <a:fillRect/>
          </a:stretch>
        </p:blipFill>
        <p:spPr bwMode="auto">
          <a:xfrm>
            <a:off x="360000" y="432000"/>
            <a:ext cx="16577277" cy="11051517"/>
          </a:xfrm>
          <a:prstGeom prst="rect">
            <a:avLst/>
          </a:prstGeom>
          <a:noFill/>
          <a:ln w="9525">
            <a:noFill/>
            <a:miter lim="800000"/>
            <a:headEnd/>
            <a:tailEnd/>
          </a:ln>
        </p:spPr>
      </p:pic>
      <p:pic>
        <p:nvPicPr>
          <p:cNvPr id="18435" name="Picture 3" descr="D:\!AU_Moscow_2012\2012_cutting\img1\2.png"/>
          <p:cNvPicPr>
            <a:picLocks noChangeAspect="1" noChangeArrowheads="1"/>
          </p:cNvPicPr>
          <p:nvPr/>
        </p:nvPicPr>
        <p:blipFill>
          <a:blip r:embed="rId4"/>
          <a:srcRect/>
          <a:stretch>
            <a:fillRect/>
          </a:stretch>
        </p:blipFill>
        <p:spPr bwMode="auto">
          <a:xfrm>
            <a:off x="360000" y="432000"/>
            <a:ext cx="16577277" cy="11051517"/>
          </a:xfrm>
          <a:prstGeom prst="rect">
            <a:avLst/>
          </a:prstGeom>
          <a:noFill/>
          <a:ln w="9525">
            <a:noFill/>
            <a:miter lim="800000"/>
            <a:headEnd/>
            <a:tailEnd/>
          </a:ln>
        </p:spPr>
      </p:pic>
      <p:pic>
        <p:nvPicPr>
          <p:cNvPr id="18436" name="Picture 4" descr="D:\!AU_Moscow_2012\2012_cutting\img1\3.png"/>
          <p:cNvPicPr>
            <a:picLocks noChangeAspect="1" noChangeArrowheads="1"/>
          </p:cNvPicPr>
          <p:nvPr/>
        </p:nvPicPr>
        <p:blipFill>
          <a:blip r:embed="rId5"/>
          <a:srcRect/>
          <a:stretch>
            <a:fillRect/>
          </a:stretch>
        </p:blipFill>
        <p:spPr bwMode="auto">
          <a:xfrm>
            <a:off x="360000" y="432000"/>
            <a:ext cx="16577277" cy="11051517"/>
          </a:xfrm>
          <a:prstGeom prst="rect">
            <a:avLst/>
          </a:prstGeom>
          <a:noFill/>
          <a:ln w="9525">
            <a:noFill/>
            <a:miter lim="800000"/>
            <a:headEnd/>
            <a:tailEnd/>
          </a:ln>
        </p:spPr>
      </p:pic>
      <p:pic>
        <p:nvPicPr>
          <p:cNvPr id="18437" name="Picture 5" descr="D:\!AU_Moscow_2012\2012_cutting\img1\4.png"/>
          <p:cNvPicPr>
            <a:picLocks noChangeAspect="1" noChangeArrowheads="1"/>
          </p:cNvPicPr>
          <p:nvPr/>
        </p:nvPicPr>
        <p:blipFill>
          <a:blip r:embed="rId6"/>
          <a:srcRect/>
          <a:stretch>
            <a:fillRect/>
          </a:stretch>
        </p:blipFill>
        <p:spPr bwMode="auto">
          <a:xfrm>
            <a:off x="360000" y="432000"/>
            <a:ext cx="16577277" cy="11051517"/>
          </a:xfrm>
          <a:prstGeom prst="rect">
            <a:avLst/>
          </a:prstGeom>
          <a:noFill/>
          <a:ln w="9525">
            <a:noFill/>
            <a:miter lim="800000"/>
            <a:headEnd/>
            <a:tailEnd/>
          </a:ln>
        </p:spPr>
      </p:pic>
      <p:pic>
        <p:nvPicPr>
          <p:cNvPr id="18438" name="Picture 6" descr="D:\!AU_Moscow_2012\2012_cutting\img1\5.png"/>
          <p:cNvPicPr>
            <a:picLocks noChangeAspect="1" noChangeArrowheads="1"/>
          </p:cNvPicPr>
          <p:nvPr/>
        </p:nvPicPr>
        <p:blipFill>
          <a:blip r:embed="rId7"/>
          <a:srcRect/>
          <a:stretch>
            <a:fillRect/>
          </a:stretch>
        </p:blipFill>
        <p:spPr bwMode="auto">
          <a:xfrm>
            <a:off x="360000" y="432000"/>
            <a:ext cx="16577277" cy="11051517"/>
          </a:xfrm>
          <a:prstGeom prst="rect">
            <a:avLst/>
          </a:prstGeom>
          <a:noFill/>
          <a:ln w="9525">
            <a:noFill/>
            <a:miter lim="800000"/>
            <a:headEnd/>
            <a:tailEnd/>
          </a:ln>
        </p:spPr>
      </p:pic>
      <p:pic>
        <p:nvPicPr>
          <p:cNvPr id="18439" name="Picture 7" descr="D:\!AU_Moscow_2012\2012_cutting\img1\6.png"/>
          <p:cNvPicPr>
            <a:picLocks noChangeAspect="1" noChangeArrowheads="1"/>
          </p:cNvPicPr>
          <p:nvPr/>
        </p:nvPicPr>
        <p:blipFill>
          <a:blip r:embed="rId8"/>
          <a:srcRect/>
          <a:stretch>
            <a:fillRect/>
          </a:stretch>
        </p:blipFill>
        <p:spPr bwMode="auto">
          <a:xfrm>
            <a:off x="360000" y="432000"/>
            <a:ext cx="16577277" cy="11051517"/>
          </a:xfrm>
          <a:prstGeom prst="rect">
            <a:avLst/>
          </a:prstGeom>
          <a:noFill/>
          <a:ln w="9525">
            <a:noFill/>
            <a:miter lim="800000"/>
            <a:headEnd/>
            <a:tailEnd/>
          </a:ln>
        </p:spPr>
      </p:pic>
      <p:pic>
        <p:nvPicPr>
          <p:cNvPr id="18440" name="Picture 8" descr="D:\!AU_Moscow_2012\2012_cutting\img1\7.png"/>
          <p:cNvPicPr>
            <a:picLocks noChangeAspect="1" noChangeArrowheads="1"/>
          </p:cNvPicPr>
          <p:nvPr/>
        </p:nvPicPr>
        <p:blipFill>
          <a:blip r:embed="rId9"/>
          <a:srcRect/>
          <a:stretch>
            <a:fillRect/>
          </a:stretch>
        </p:blipFill>
        <p:spPr bwMode="auto">
          <a:xfrm>
            <a:off x="360000" y="432000"/>
            <a:ext cx="16577277" cy="11051517"/>
          </a:xfrm>
          <a:prstGeom prst="rect">
            <a:avLst/>
          </a:prstGeom>
          <a:noFill/>
          <a:ln w="9525">
            <a:noFill/>
            <a:miter lim="800000"/>
            <a:headEnd/>
            <a:tailEnd/>
          </a:ln>
        </p:spPr>
      </p:pic>
      <p:pic>
        <p:nvPicPr>
          <p:cNvPr id="18441" name="Picture 9" descr="D:\!AU_Moscow_2012\2012_cutting\img1\8.png"/>
          <p:cNvPicPr>
            <a:picLocks noChangeAspect="1" noChangeArrowheads="1"/>
          </p:cNvPicPr>
          <p:nvPr/>
        </p:nvPicPr>
        <p:blipFill>
          <a:blip r:embed="rId10"/>
          <a:srcRect/>
          <a:stretch>
            <a:fillRect/>
          </a:stretch>
        </p:blipFill>
        <p:spPr bwMode="auto">
          <a:xfrm>
            <a:off x="360000" y="432000"/>
            <a:ext cx="16577277" cy="11051517"/>
          </a:xfrm>
          <a:prstGeom prst="rect">
            <a:avLst/>
          </a:prstGeom>
          <a:noFill/>
          <a:ln w="9525">
            <a:noFill/>
            <a:miter lim="800000"/>
            <a:headEnd/>
            <a:tailEnd/>
          </a:ln>
        </p:spPr>
      </p:pic>
      <p:sp>
        <p:nvSpPr>
          <p:cNvPr id="5" name="Стрелка вниз 4"/>
          <p:cNvSpPr>
            <a:spLocks noChangeArrowheads="1"/>
          </p:cNvSpPr>
          <p:nvPr/>
        </p:nvSpPr>
        <p:spPr bwMode="auto">
          <a:xfrm rot="-1607221">
            <a:off x="6931688" y="1316401"/>
            <a:ext cx="2234387" cy="7668781"/>
          </a:xfrm>
          <a:prstGeom prst="downArrow">
            <a:avLst>
              <a:gd name="adj1" fmla="val 50000"/>
              <a:gd name="adj2" fmla="val 89986"/>
            </a:avLst>
          </a:prstGeom>
          <a:noFill/>
          <a:ln w="25400" algn="ctr">
            <a:solidFill>
              <a:srgbClr val="FF0000">
                <a:alpha val="76077"/>
              </a:srgbClr>
            </a:solidFill>
            <a:round/>
            <a:headEnd/>
            <a:tailEnd/>
          </a:ln>
        </p:spPr>
        <p:txBody>
          <a:bodyPr lIns="121460" tIns="60730" rIns="121460" bIns="60730"/>
          <a:lstStyle/>
          <a:p>
            <a:endParaRPr lang="ru-RU"/>
          </a:p>
        </p:txBody>
      </p:sp>
      <p:pic>
        <p:nvPicPr>
          <p:cNvPr id="18442" name="Picture 10" descr="D:\!AU_Moscow_2012\2012_cutting\img1\9.png"/>
          <p:cNvPicPr>
            <a:picLocks noChangeAspect="1" noChangeArrowheads="1"/>
          </p:cNvPicPr>
          <p:nvPr/>
        </p:nvPicPr>
        <p:blipFill>
          <a:blip r:embed="rId11"/>
          <a:srcRect/>
          <a:stretch>
            <a:fillRect/>
          </a:stretch>
        </p:blipFill>
        <p:spPr bwMode="auto">
          <a:xfrm>
            <a:off x="360000" y="432000"/>
            <a:ext cx="16577277" cy="11051517"/>
          </a:xfrm>
          <a:prstGeom prst="rect">
            <a:avLst/>
          </a:prstGeom>
          <a:noFill/>
          <a:ln w="9525">
            <a:noFill/>
            <a:miter lim="800000"/>
            <a:headEnd/>
            <a:tailEnd/>
          </a:ln>
        </p:spPr>
      </p:pic>
      <p:pic>
        <p:nvPicPr>
          <p:cNvPr id="1030" name="Picture 6" descr="D:\!AU_Moscow_2012\2012_cutting\img1\10.PNG"/>
          <p:cNvPicPr>
            <a:picLocks noChangeAspect="1" noChangeArrowheads="1"/>
          </p:cNvPicPr>
          <p:nvPr/>
        </p:nvPicPr>
        <p:blipFill>
          <a:blip r:embed="rId12"/>
          <a:srcRect/>
          <a:stretch>
            <a:fillRect/>
          </a:stretch>
        </p:blipFill>
        <p:spPr bwMode="auto">
          <a:xfrm>
            <a:off x="360000" y="432000"/>
            <a:ext cx="16577277" cy="1105151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1000"/>
                                        <p:tgtEl>
                                          <p:spTgt spid="18434"/>
                                        </p:tgtEl>
                                      </p:cBhvr>
                                    </p:animEffect>
                                    <p:anim calcmode="lin" valueType="num">
                                      <p:cBhvr>
                                        <p:cTn id="8" dur="1000" fill="hold"/>
                                        <p:tgtEl>
                                          <p:spTgt spid="18434"/>
                                        </p:tgtEl>
                                        <p:attrNameLst>
                                          <p:attrName>ppt_x</p:attrName>
                                        </p:attrNameLst>
                                      </p:cBhvr>
                                      <p:tavLst>
                                        <p:tav tm="0">
                                          <p:val>
                                            <p:strVal val="#ppt_x"/>
                                          </p:val>
                                        </p:tav>
                                        <p:tav tm="100000">
                                          <p:val>
                                            <p:strVal val="#ppt_x"/>
                                          </p:val>
                                        </p:tav>
                                      </p:tavLst>
                                    </p:anim>
                                    <p:anim calcmode="lin" valueType="num">
                                      <p:cBhvr>
                                        <p:cTn id="9" dur="1000" fill="hold"/>
                                        <p:tgtEl>
                                          <p:spTgt spid="184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nodeType="after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18435"/>
                                        </p:tgtEl>
                                        <p:attrNameLst>
                                          <p:attrName>style.visibility</p:attrName>
                                        </p:attrNameLst>
                                      </p:cBhvr>
                                      <p:to>
                                        <p:strVal val="visible"/>
                                      </p:to>
                                    </p:set>
                                    <p:animEffect transition="in" filter="fade">
                                      <p:cBhvr>
                                        <p:cTn id="14" dur="1000"/>
                                        <p:tgtEl>
                                          <p:spTgt spid="18435"/>
                                        </p:tgtEl>
                                      </p:cBhvr>
                                    </p:animEffect>
                                  </p:childTnLst>
                                </p:cTn>
                              </p:par>
                            </p:childTnLst>
                          </p:cTn>
                        </p:par>
                      </p:childTnLst>
                    </p:cTn>
                  </p:par>
                  <p:par>
                    <p:cTn id="15" fill="hold">
                      <p:stCondLst>
                        <p:cond delay="indefinite"/>
                      </p:stCondLst>
                      <p:childTnLst>
                        <p:par>
                          <p:cTn id="16" fill="hold" nodeType="after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18436"/>
                                        </p:tgtEl>
                                        <p:attrNameLst>
                                          <p:attrName>style.visibility</p:attrName>
                                        </p:attrNameLst>
                                      </p:cBhvr>
                                      <p:to>
                                        <p:strVal val="visible"/>
                                      </p:to>
                                    </p:set>
                                    <p:animEffect transition="in" filter="fade">
                                      <p:cBhvr>
                                        <p:cTn id="19" dur="1000"/>
                                        <p:tgtEl>
                                          <p:spTgt spid="18436"/>
                                        </p:tgtEl>
                                      </p:cBhvr>
                                    </p:animEffect>
                                  </p:childTnLst>
                                </p:cTn>
                              </p:par>
                            </p:childTnLst>
                          </p:cTn>
                        </p:par>
                      </p:childTnLst>
                    </p:cTn>
                  </p:par>
                  <p:par>
                    <p:cTn id="20" fill="hold">
                      <p:stCondLst>
                        <p:cond delay="indefinite"/>
                      </p:stCondLst>
                      <p:childTnLst>
                        <p:par>
                          <p:cTn id="21" fill="hold" nodeType="after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8437"/>
                                        </p:tgtEl>
                                        <p:attrNameLst>
                                          <p:attrName>style.visibility</p:attrName>
                                        </p:attrNameLst>
                                      </p:cBhvr>
                                      <p:to>
                                        <p:strVal val="visible"/>
                                      </p:to>
                                    </p:set>
                                    <p:animEffect transition="in" filter="fade">
                                      <p:cBhvr>
                                        <p:cTn id="24" dur="1000"/>
                                        <p:tgtEl>
                                          <p:spTgt spid="18437"/>
                                        </p:tgtEl>
                                      </p:cBhvr>
                                    </p:animEffect>
                                  </p:childTnLst>
                                </p:cTn>
                              </p:par>
                            </p:childTnLst>
                          </p:cTn>
                        </p:par>
                      </p:childTnLst>
                    </p:cTn>
                  </p:par>
                  <p:par>
                    <p:cTn id="25" fill="hold">
                      <p:stCondLst>
                        <p:cond delay="indefinite"/>
                      </p:stCondLst>
                      <p:childTnLst>
                        <p:par>
                          <p:cTn id="26" fill="hold" nodeType="after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18438"/>
                                        </p:tgtEl>
                                        <p:attrNameLst>
                                          <p:attrName>style.visibility</p:attrName>
                                        </p:attrNameLst>
                                      </p:cBhvr>
                                      <p:to>
                                        <p:strVal val="visible"/>
                                      </p:to>
                                    </p:set>
                                    <p:animEffect transition="in" filter="fade">
                                      <p:cBhvr>
                                        <p:cTn id="29" dur="1000"/>
                                        <p:tgtEl>
                                          <p:spTgt spid="18438"/>
                                        </p:tgtEl>
                                      </p:cBhvr>
                                    </p:animEffect>
                                    <p:anim calcmode="lin" valueType="num">
                                      <p:cBhvr>
                                        <p:cTn id="30" dur="1000" fill="hold"/>
                                        <p:tgtEl>
                                          <p:spTgt spid="18438"/>
                                        </p:tgtEl>
                                        <p:attrNameLst>
                                          <p:attrName>ppt_x</p:attrName>
                                        </p:attrNameLst>
                                      </p:cBhvr>
                                      <p:tavLst>
                                        <p:tav tm="0">
                                          <p:val>
                                            <p:strVal val="#ppt_x"/>
                                          </p:val>
                                        </p:tav>
                                        <p:tav tm="100000">
                                          <p:val>
                                            <p:strVal val="#ppt_x"/>
                                          </p:val>
                                        </p:tav>
                                      </p:tavLst>
                                    </p:anim>
                                    <p:anim calcmode="lin" valueType="num">
                                      <p:cBhvr>
                                        <p:cTn id="31" dur="1000" fill="hold"/>
                                        <p:tgtEl>
                                          <p:spTgt spid="1843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nodeType="after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18439"/>
                                        </p:tgtEl>
                                        <p:attrNameLst>
                                          <p:attrName>style.visibility</p:attrName>
                                        </p:attrNameLst>
                                      </p:cBhvr>
                                      <p:to>
                                        <p:strVal val="visible"/>
                                      </p:to>
                                    </p:set>
                                    <p:animEffect transition="in" filter="fade">
                                      <p:cBhvr>
                                        <p:cTn id="36" dur="1000"/>
                                        <p:tgtEl>
                                          <p:spTgt spid="18439"/>
                                        </p:tgtEl>
                                      </p:cBhvr>
                                    </p:animEffect>
                                  </p:childTnLst>
                                </p:cTn>
                              </p:par>
                            </p:childTnLst>
                          </p:cTn>
                        </p:par>
                      </p:childTnLst>
                    </p:cTn>
                  </p:par>
                  <p:par>
                    <p:cTn id="37" fill="hold">
                      <p:stCondLst>
                        <p:cond delay="indefinite"/>
                      </p:stCondLst>
                      <p:childTnLst>
                        <p:par>
                          <p:cTn id="38" fill="hold" nodeType="after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18440"/>
                                        </p:tgtEl>
                                        <p:attrNameLst>
                                          <p:attrName>style.visibility</p:attrName>
                                        </p:attrNameLst>
                                      </p:cBhvr>
                                      <p:to>
                                        <p:strVal val="visible"/>
                                      </p:to>
                                    </p:set>
                                    <p:animEffect transition="in" filter="fade">
                                      <p:cBhvr>
                                        <p:cTn id="41" dur="1000"/>
                                        <p:tgtEl>
                                          <p:spTgt spid="18440"/>
                                        </p:tgtEl>
                                      </p:cBhvr>
                                    </p:animEffect>
                                  </p:childTnLst>
                                </p:cTn>
                              </p:par>
                            </p:childTnLst>
                          </p:cTn>
                        </p:par>
                      </p:childTnLst>
                    </p:cTn>
                  </p:par>
                  <p:par>
                    <p:cTn id="42" fill="hold">
                      <p:stCondLst>
                        <p:cond delay="indefinite"/>
                      </p:stCondLst>
                      <p:childTnLst>
                        <p:par>
                          <p:cTn id="43" fill="hold" nodeType="after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18441"/>
                                        </p:tgtEl>
                                        <p:attrNameLst>
                                          <p:attrName>style.visibility</p:attrName>
                                        </p:attrNameLst>
                                      </p:cBhvr>
                                      <p:to>
                                        <p:strVal val="visible"/>
                                      </p:to>
                                    </p:set>
                                    <p:animEffect transition="in" filter="fade">
                                      <p:cBhvr>
                                        <p:cTn id="46" dur="1000"/>
                                        <p:tgtEl>
                                          <p:spTgt spid="18441"/>
                                        </p:tgtEl>
                                      </p:cBhvr>
                                    </p:animEffect>
                                  </p:childTnLst>
                                </p:cTn>
                              </p:par>
                            </p:childTnLst>
                          </p:cTn>
                        </p:par>
                      </p:childTnLst>
                    </p:cTn>
                  </p:par>
                  <p:par>
                    <p:cTn id="47" fill="hold">
                      <p:stCondLst>
                        <p:cond delay="indefinite"/>
                      </p:stCondLst>
                      <p:childTnLst>
                        <p:par>
                          <p:cTn id="48" fill="hold" nodeType="afterGroup">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10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442"/>
                                        </p:tgtEl>
                                        <p:attrNameLst>
                                          <p:attrName>style.visibility</p:attrName>
                                        </p:attrNameLst>
                                      </p:cBhvr>
                                      <p:to>
                                        <p:strVal val="visible"/>
                                      </p:to>
                                    </p:set>
                                    <p:animEffect transition="in" filter="fade">
                                      <p:cBhvr>
                                        <p:cTn id="56" dur="1000"/>
                                        <p:tgtEl>
                                          <p:spTgt spid="184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fade">
                                      <p:cBhvr>
                                        <p:cTn id="61"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685800" indent="-685800" defTabSz="596756">
              <a:spcBef>
                <a:spcPts val="664"/>
              </a:spcBef>
              <a:defRPr/>
            </a:pPr>
            <a:r>
              <a:rPr lang="ru-RU" dirty="0"/>
              <a:t>Языковые пакеты для </a:t>
            </a:r>
            <a:r>
              <a:rPr lang="en-US" dirty="0"/>
              <a:t>AutoCAD 2013</a:t>
            </a:r>
          </a:p>
        </p:txBody>
      </p:sp>
      <p:pic>
        <p:nvPicPr>
          <p:cNvPr id="1026" name="Picture 2" descr="D:\!AU_Moscow_2012\2012_cutting\img1\acad-ico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1750" y="3066185"/>
            <a:ext cx="10795556" cy="66551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043488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64498" y="3706739"/>
            <a:ext cx="15045031" cy="4358406"/>
          </a:xfrm>
        </p:spPr>
        <p:txBody>
          <a:bodyPr/>
          <a:lstStyle/>
          <a:p>
            <a:pPr algn="ctr"/>
            <a:r>
              <a:rPr lang="en-US" sz="9600" dirty="0" smtClean="0"/>
              <a:t>AutoCAD 2013</a:t>
            </a:r>
            <a:r>
              <a:rPr lang="ru-RU" sz="9600" dirty="0" smtClean="0"/>
              <a:t/>
            </a:r>
            <a:br>
              <a:rPr lang="ru-RU" sz="9600" dirty="0" smtClean="0"/>
            </a:br>
            <a:r>
              <a:rPr lang="ru-RU" sz="9600" dirty="0" smtClean="0"/>
              <a:t> </a:t>
            </a:r>
            <a:r>
              <a:rPr lang="ru-RU" sz="9600" dirty="0" smtClean="0">
                <a:solidFill>
                  <a:srgbClr val="FCA546"/>
                </a:solidFill>
              </a:rPr>
              <a:t>без</a:t>
            </a:r>
            <a:br>
              <a:rPr lang="ru-RU" sz="9600" dirty="0" smtClean="0">
                <a:solidFill>
                  <a:srgbClr val="FCA546"/>
                </a:solidFill>
              </a:rPr>
            </a:br>
            <a:r>
              <a:rPr lang="ru-RU" sz="9600" dirty="0" smtClean="0"/>
              <a:t> интерфейса</a:t>
            </a:r>
            <a:endParaRPr lang="ru-RU" sz="9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2"/>
          <p:cNvSpPr>
            <a:spLocks noGrp="1"/>
          </p:cNvSpPr>
          <p:nvPr>
            <p:ph type="title"/>
          </p:nvPr>
        </p:nvSpPr>
        <p:spPr/>
        <p:txBody>
          <a:bodyPr/>
          <a:lstStyle/>
          <a:p>
            <a:pPr marL="758825" indent="-758825"/>
            <a:r>
              <a:rPr lang="ru-RU" dirty="0" smtClean="0"/>
              <a:t>Запуск</a:t>
            </a:r>
            <a:r>
              <a:rPr lang="en-US" dirty="0" smtClean="0"/>
              <a:t> AutoCAD 2013</a:t>
            </a:r>
            <a:r>
              <a:rPr lang="ru-RU" dirty="0" smtClean="0"/>
              <a:t> </a:t>
            </a:r>
            <a:r>
              <a:rPr lang="ru-RU" dirty="0" smtClean="0">
                <a:solidFill>
                  <a:schemeClr val="bg1"/>
                </a:solidFill>
              </a:rPr>
              <a:t>без</a:t>
            </a:r>
            <a:r>
              <a:rPr lang="ru-RU" dirty="0" smtClean="0"/>
              <a:t> интерфейса</a:t>
            </a:r>
          </a:p>
        </p:txBody>
      </p:sp>
      <p:sp>
        <p:nvSpPr>
          <p:cNvPr id="6147" name="Объект 3"/>
          <p:cNvSpPr>
            <a:spLocks noGrp="1"/>
          </p:cNvSpPr>
          <p:nvPr>
            <p:ph idx="1"/>
          </p:nvPr>
        </p:nvSpPr>
        <p:spPr/>
        <p:txBody>
          <a:bodyPr/>
          <a:lstStyle/>
          <a:p>
            <a:endParaRPr lang="ru-RU" smtClean="0"/>
          </a:p>
        </p:txBody>
      </p:sp>
      <p:pic>
        <p:nvPicPr>
          <p:cNvPr id="6148" name="Picture 5" descr="D:\!AU_Moscow_2012\2012_cutting\lsp\accoreconsole\accoreconsole.PNG"/>
          <p:cNvPicPr>
            <a:picLocks noChangeAspect="1" noChangeArrowheads="1"/>
          </p:cNvPicPr>
          <p:nvPr/>
        </p:nvPicPr>
        <p:blipFill>
          <a:blip r:embed="rId3"/>
          <a:srcRect/>
          <a:stretch>
            <a:fillRect/>
          </a:stretch>
        </p:blipFill>
        <p:spPr bwMode="auto">
          <a:xfrm>
            <a:off x="792163" y="2881313"/>
            <a:ext cx="15574962" cy="8351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Запуск</a:t>
            </a:r>
            <a:r>
              <a:rPr lang="en-US" dirty="0"/>
              <a:t> AutoCAD 2013</a:t>
            </a:r>
            <a:r>
              <a:rPr lang="ru-RU" dirty="0"/>
              <a:t> </a:t>
            </a:r>
            <a:r>
              <a:rPr lang="ru-RU" dirty="0">
                <a:solidFill>
                  <a:schemeClr val="bg1"/>
                </a:solidFill>
              </a:rPr>
              <a:t>без</a:t>
            </a:r>
            <a:r>
              <a:rPr lang="ru-RU" dirty="0"/>
              <a:t> интерфейса</a:t>
            </a:r>
          </a:p>
        </p:txBody>
      </p:sp>
      <p:sp>
        <p:nvSpPr>
          <p:cNvPr id="3" name="Объект 2"/>
          <p:cNvSpPr>
            <a:spLocks noGrp="1"/>
          </p:cNvSpPr>
          <p:nvPr>
            <p:ph idx="1"/>
          </p:nvPr>
        </p:nvSpPr>
        <p:spPr>
          <a:xfrm>
            <a:off x="788988" y="2851150"/>
            <a:ext cx="7131694" cy="8375650"/>
          </a:xfrm>
        </p:spPr>
        <p:txBody>
          <a:bodyPr/>
          <a:lstStyle/>
          <a:p>
            <a:pPr marL="759123" indent="-759123" defTabSz="596756">
              <a:spcBef>
                <a:spcPts val="664"/>
              </a:spcBef>
              <a:buClr>
                <a:schemeClr val="bg1"/>
              </a:buClr>
              <a:defRPr/>
            </a:pPr>
            <a:r>
              <a:rPr lang="ru-RU" dirty="0" smtClean="0"/>
              <a:t>Дописываем в</a:t>
            </a:r>
            <a:r>
              <a:rPr lang="en-US" dirty="0" smtClean="0"/>
              <a:t> </a:t>
            </a:r>
            <a:r>
              <a:rPr lang="ru-RU" dirty="0" smtClean="0"/>
              <a:t>объект</a:t>
            </a:r>
            <a:endParaRPr lang="en-US" dirty="0" smtClean="0"/>
          </a:p>
          <a:p>
            <a:pPr marL="759123" indent="-759123" defTabSz="596756">
              <a:spcBef>
                <a:spcPts val="664"/>
              </a:spcBef>
              <a:buClr>
                <a:schemeClr val="bg1"/>
              </a:buClr>
              <a:defRPr/>
            </a:pPr>
            <a:r>
              <a:rPr lang="en-US" sz="6400" b="1" kern="1200" dirty="0" smtClean="0">
                <a:solidFill>
                  <a:srgbClr val="FCA546"/>
                </a:solidFill>
                <a:latin typeface="Times New Roman" charset="0"/>
                <a:ea typeface="Arial" charset="0"/>
                <a:cs typeface="Arial" pitchFamily="34" charset="0"/>
              </a:rPr>
              <a:t> </a:t>
            </a:r>
            <a:r>
              <a:rPr lang="ru-RU" sz="6400" b="1" kern="1200" dirty="0" smtClean="0">
                <a:solidFill>
                  <a:srgbClr val="FCA546"/>
                </a:solidFill>
                <a:latin typeface="Times New Roman" charset="0"/>
                <a:ea typeface="Arial" charset="0"/>
                <a:cs typeface="Arial" pitchFamily="34" charset="0"/>
              </a:rPr>
              <a:t>/</a:t>
            </a:r>
            <a:r>
              <a:rPr lang="en-US" sz="6400" b="1" kern="1200" dirty="0" smtClean="0">
                <a:solidFill>
                  <a:srgbClr val="FCA546"/>
                </a:solidFill>
                <a:latin typeface="Times New Roman" charset="0"/>
                <a:ea typeface="Arial" charset="0"/>
                <a:cs typeface="Arial" pitchFamily="34" charset="0"/>
              </a:rPr>
              <a:t>L</a:t>
            </a:r>
            <a:r>
              <a:rPr lang="ru-RU" sz="6400" b="1" kern="1200" dirty="0" smtClean="0">
                <a:solidFill>
                  <a:srgbClr val="FCA546"/>
                </a:solidFill>
                <a:latin typeface="Times New Roman" charset="0"/>
                <a:ea typeface="Arial" charset="0"/>
                <a:cs typeface="Arial" pitchFamily="34" charset="0"/>
              </a:rPr>
              <a:t> </a:t>
            </a:r>
            <a:r>
              <a:rPr lang="ru-RU" sz="6400" b="1" kern="1200" dirty="0" err="1" smtClean="0">
                <a:solidFill>
                  <a:srgbClr val="FCA546"/>
                </a:solidFill>
                <a:latin typeface="Times New Roman" charset="0"/>
                <a:ea typeface="Arial" charset="0"/>
                <a:cs typeface="Arial" pitchFamily="34" charset="0"/>
              </a:rPr>
              <a:t>en</a:t>
            </a:r>
            <a:r>
              <a:rPr lang="ru-RU" sz="6400" b="1" kern="1200" dirty="0" smtClean="0">
                <a:solidFill>
                  <a:srgbClr val="FCA546"/>
                </a:solidFill>
                <a:latin typeface="Times New Roman" charset="0"/>
                <a:ea typeface="Arial" charset="0"/>
                <a:cs typeface="Arial" pitchFamily="34" charset="0"/>
              </a:rPr>
              <a:t>-US</a:t>
            </a:r>
            <a:endParaRPr lang="ru-RU" sz="6400" b="1" dirty="0">
              <a:solidFill>
                <a:srgbClr val="FCA546"/>
              </a:solidFill>
            </a:endParaRPr>
          </a:p>
        </p:txBody>
      </p:sp>
      <p:pic>
        <p:nvPicPr>
          <p:cNvPr id="7174" name="Picture 6" descr="D:\!AU_Moscow_2012\2012_cutting\lsp\accoreconsole\ярлык_1.png"/>
          <p:cNvPicPr>
            <a:picLocks noChangeAspect="1" noChangeArrowheads="1"/>
          </p:cNvPicPr>
          <p:nvPr/>
        </p:nvPicPr>
        <p:blipFill rotWithShape="1">
          <a:blip r:embed="rId3"/>
          <a:srcRect l="-291" r="-287"/>
          <a:stretch/>
        </p:blipFill>
        <p:spPr bwMode="auto">
          <a:xfrm>
            <a:off x="8640762" y="2808802"/>
            <a:ext cx="6313263" cy="853477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3000" fill="hold"/>
                                        <p:tgtEl>
                                          <p:spTgt spid="7174"/>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Тема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Тема Offic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600" b="0" i="0" u="none" strike="noStrike" cap="none" normalizeH="0" baseline="0">
            <a:ln>
              <a:noFill/>
            </a:ln>
            <a:solidFill>
              <a:schemeClr val="bg1"/>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600" b="0" i="0" u="none" strike="noStrike" cap="none" normalizeH="0" baseline="0">
            <a:ln>
              <a:noFill/>
            </a:ln>
            <a:solidFill>
              <a:schemeClr val="bg1"/>
            </a:solidFill>
            <a:effectLst/>
            <a:latin typeface="Arial" charset="0"/>
            <a:ea typeface="ヒラギノ角ゴ Pro W3" charset="0"/>
            <a:cs typeface="ヒラギノ角ゴ Pro W3" charset="0"/>
          </a:defRPr>
        </a:defPPr>
      </a:lstStyle>
    </a:lnDef>
  </a:objectDefaults>
  <a:extraClrSchemeLst>
    <a:extraClrScheme>
      <a:clrScheme name="Тема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Тема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Тема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Тема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Тема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Тема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Тема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36244</TotalTime>
  <Words>1762</Words>
  <Application>Microsoft Office PowerPoint</Application>
  <PresentationFormat>Произвольный</PresentationFormat>
  <Paragraphs>271</Paragraphs>
  <Slides>29</Slides>
  <Notes>29</Notes>
  <HiddenSlides>0</HiddenSlides>
  <MMClips>0</MMClips>
  <ScaleCrop>false</ScaleCrop>
  <HeadingPairs>
    <vt:vector size="4" baseType="variant">
      <vt:variant>
        <vt:lpstr>Тема</vt:lpstr>
      </vt:variant>
      <vt:variant>
        <vt:i4>1</vt:i4>
      </vt:variant>
      <vt:variant>
        <vt:lpstr>Заголовки слайдов</vt:lpstr>
      </vt:variant>
      <vt:variant>
        <vt:i4>29</vt:i4>
      </vt:variant>
    </vt:vector>
  </HeadingPairs>
  <TitlesOfParts>
    <vt:vector size="30" baseType="lpstr">
      <vt:lpstr>Тема Office</vt:lpstr>
      <vt:lpstr>Слайд 1</vt:lpstr>
      <vt:lpstr>Елпанов Евгений</vt:lpstr>
      <vt:lpstr>Интерфейс AutoCAD 2013 </vt:lpstr>
      <vt:lpstr>Языковые пакеты для AutoCAD 2013</vt:lpstr>
      <vt:lpstr>Слайд 5</vt:lpstr>
      <vt:lpstr>Языковые пакеты для AutoCAD 2013</vt:lpstr>
      <vt:lpstr>AutoCAD 2013  без  интерфейса</vt:lpstr>
      <vt:lpstr>Запуск AutoCAD 2013 без интерфейса</vt:lpstr>
      <vt:lpstr>Запуск AutoCAD 2013 без интерфейса</vt:lpstr>
      <vt:lpstr>Консоль ядра AutoCAD 2013</vt:lpstr>
      <vt:lpstr>Ограничения</vt:lpstr>
      <vt:lpstr>Инструменты работы с консолью</vt:lpstr>
      <vt:lpstr>Cmd.exe – обработчик команд Windows</vt:lpstr>
      <vt:lpstr>*.SCR – командный сценарий AutoCAD</vt:lpstr>
      <vt:lpstr>Слайд 15</vt:lpstr>
      <vt:lpstr>Многопоточность на AutoLISP</vt:lpstr>
      <vt:lpstr>Тестируем раскрой </vt:lpstr>
      <vt:lpstr>Создаем для каждого файла .BAT и .SCR</vt:lpstr>
      <vt:lpstr>Запускаем сценарии, выполняем  VLX</vt:lpstr>
      <vt:lpstr>Запускаем сценарии, выполняем  VLX</vt:lpstr>
      <vt:lpstr>Раскрой</vt:lpstr>
      <vt:lpstr>Загрузка  одного ядра   19 минут  27.870 секунд</vt:lpstr>
      <vt:lpstr>Загрузка  двух ядер  10 минут  7.905 секунд</vt:lpstr>
      <vt:lpstr>Загрузка  четырех ядер 6 минут  24.621 секунд</vt:lpstr>
      <vt:lpstr>Загрузка  восьми ядер Hyper-threading 5 минут  15.387 секунд</vt:lpstr>
      <vt:lpstr>Рост производительности в 3.71 раза</vt:lpstr>
      <vt:lpstr>Accoreconsole.exe</vt:lpstr>
      <vt:lpstr>Ссылки на представленные коды:</vt:lpstr>
      <vt:lpstr>Слайд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Андрей</dc:creator>
  <cp:lastModifiedBy>e.elpanov</cp:lastModifiedBy>
  <cp:revision>124</cp:revision>
  <cp:lastPrinted>2012-10-01T18:44:01Z</cp:lastPrinted>
  <dcterms:created xsi:type="dcterms:W3CDTF">2011-06-14T17:42:46Z</dcterms:created>
  <dcterms:modified xsi:type="dcterms:W3CDTF">2012-10-02T08:40:33Z</dcterms:modified>
</cp:coreProperties>
</file>